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0"/>
  </p:notesMasterIdLst>
  <p:handoutMasterIdLst>
    <p:handoutMasterId r:id="rId61"/>
  </p:handoutMasterIdLst>
  <p:sldIdLst>
    <p:sldId id="260" r:id="rId2"/>
    <p:sldId id="263" r:id="rId3"/>
    <p:sldId id="262" r:id="rId4"/>
    <p:sldId id="261" r:id="rId5"/>
    <p:sldId id="264" r:id="rId6"/>
    <p:sldId id="265" r:id="rId7"/>
    <p:sldId id="266" r:id="rId8"/>
    <p:sldId id="309" r:id="rId9"/>
    <p:sldId id="310" r:id="rId10"/>
    <p:sldId id="313" r:id="rId11"/>
    <p:sldId id="267" r:id="rId12"/>
    <p:sldId id="268" r:id="rId13"/>
    <p:sldId id="269" r:id="rId14"/>
    <p:sldId id="270" r:id="rId15"/>
    <p:sldId id="271" r:id="rId16"/>
    <p:sldId id="312" r:id="rId17"/>
    <p:sldId id="272" r:id="rId18"/>
    <p:sldId id="273" r:id="rId19"/>
    <p:sldId id="274" r:id="rId20"/>
    <p:sldId id="275" r:id="rId21"/>
    <p:sldId id="276" r:id="rId22"/>
    <p:sldId id="277" r:id="rId23"/>
    <p:sldId id="278" r:id="rId24"/>
    <p:sldId id="280" r:id="rId25"/>
    <p:sldId id="279" r:id="rId26"/>
    <p:sldId id="314" r:id="rId27"/>
    <p:sldId id="316" r:id="rId28"/>
    <p:sldId id="317" r:id="rId29"/>
    <p:sldId id="284" r:id="rId30"/>
    <p:sldId id="285" r:id="rId31"/>
    <p:sldId id="286" r:id="rId32"/>
    <p:sldId id="287" r:id="rId33"/>
    <p:sldId id="288" r:id="rId34"/>
    <p:sldId id="289" r:id="rId35"/>
    <p:sldId id="290" r:id="rId36"/>
    <p:sldId id="291" r:id="rId37"/>
    <p:sldId id="438" r:id="rId38"/>
    <p:sldId id="437" r:id="rId39"/>
    <p:sldId id="440" r:id="rId40"/>
    <p:sldId id="439"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93" r:id="rId58"/>
    <p:sldId id="436" r:id="rId59"/>
  </p:sldIdLst>
  <p:sldSz cx="12192000" cy="6858000"/>
  <p:notesSz cx="6858000" cy="9144000"/>
  <p:defaultTextStyle>
    <a:defPPr>
      <a:defRPr lang="en-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2FF"/>
    <a:srgbClr val="00C6FF"/>
    <a:srgbClr val="1CB5E0"/>
    <a:srgbClr val="000046"/>
    <a:srgbClr val="00F7FF"/>
    <a:srgbClr val="0A4671"/>
    <a:srgbClr val="114F9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137" autoAdjust="0"/>
    <p:restoredTop sz="85965" autoAdjust="0"/>
  </p:normalViewPr>
  <p:slideViewPr>
    <p:cSldViewPr snapToGrid="0">
      <p:cViewPr varScale="1">
        <p:scale>
          <a:sx n="57" d="100"/>
          <a:sy n="57" d="100"/>
        </p:scale>
        <p:origin x="1164" y="44"/>
      </p:cViewPr>
      <p:guideLst/>
    </p:cSldViewPr>
  </p:slideViewPr>
  <p:notesTextViewPr>
    <p:cViewPr>
      <p:scale>
        <a:sx n="1" d="1"/>
        <a:sy n="1" d="1"/>
      </p:scale>
      <p:origin x="0" y="0"/>
    </p:cViewPr>
  </p:notesTextViewPr>
  <p:notesViewPr>
    <p:cSldViewPr snapToGrid="0">
      <p:cViewPr varScale="1">
        <p:scale>
          <a:sx n="206" d="100"/>
          <a:sy n="206" d="100"/>
        </p:scale>
        <p:origin x="6384" y="184"/>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handoutMaster" Target="handoutMasters/handout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C54A8FE-451F-9A36-1B6C-9EEED6B9C08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VN"/>
          </a:p>
        </p:txBody>
      </p:sp>
      <p:sp>
        <p:nvSpPr>
          <p:cNvPr id="3" name="Date Placeholder 2">
            <a:extLst>
              <a:ext uri="{FF2B5EF4-FFF2-40B4-BE49-F238E27FC236}">
                <a16:creationId xmlns:a16="http://schemas.microsoft.com/office/drawing/2014/main" id="{48F796C8-A993-4BBE-CFEB-CF031E516CD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69E2248-44A6-7E4E-95AB-23CB29C84B23}" type="datetimeFigureOut">
              <a:rPr lang="en-VN" smtClean="0"/>
              <a:t>02/16/2024</a:t>
            </a:fld>
            <a:endParaRPr lang="en-VN"/>
          </a:p>
        </p:txBody>
      </p:sp>
      <p:sp>
        <p:nvSpPr>
          <p:cNvPr id="4" name="Footer Placeholder 3">
            <a:extLst>
              <a:ext uri="{FF2B5EF4-FFF2-40B4-BE49-F238E27FC236}">
                <a16:creationId xmlns:a16="http://schemas.microsoft.com/office/drawing/2014/main" id="{D0B04945-A4AC-296E-BCFF-33CEF45E653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VN"/>
          </a:p>
        </p:txBody>
      </p:sp>
      <p:sp>
        <p:nvSpPr>
          <p:cNvPr id="5" name="Slide Number Placeholder 4">
            <a:extLst>
              <a:ext uri="{FF2B5EF4-FFF2-40B4-BE49-F238E27FC236}">
                <a16:creationId xmlns:a16="http://schemas.microsoft.com/office/drawing/2014/main" id="{208432DB-5F39-5601-277B-8F52825611F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9062F14-DC44-F448-8940-DC94E2A00DD5}" type="slidenum">
              <a:rPr lang="en-VN" smtClean="0"/>
              <a:t>‹#›</a:t>
            </a:fld>
            <a:endParaRPr lang="en-VN"/>
          </a:p>
        </p:txBody>
      </p:sp>
    </p:spTree>
    <p:extLst>
      <p:ext uri="{BB962C8B-B14F-4D97-AF65-F5344CB8AC3E}">
        <p14:creationId xmlns:p14="http://schemas.microsoft.com/office/powerpoint/2010/main" val="402629485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V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001B713-64C2-0949-8ADC-A04FFD1F6467}" type="datetimeFigureOut">
              <a:rPr lang="en-VN" smtClean="0"/>
              <a:t>02/16/2024</a:t>
            </a:fld>
            <a:endParaRPr lang="en-V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V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V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C19F204-C7F4-F140-967F-D2FA889DA617}" type="slidenum">
              <a:rPr lang="en-VN" smtClean="0"/>
              <a:t>‹#›</a:t>
            </a:fld>
            <a:endParaRPr lang="en-VN"/>
          </a:p>
        </p:txBody>
      </p:sp>
    </p:spTree>
    <p:extLst>
      <p:ext uri="{BB962C8B-B14F-4D97-AF65-F5344CB8AC3E}">
        <p14:creationId xmlns:p14="http://schemas.microsoft.com/office/powerpoint/2010/main" val="29899649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VN" sz="1400" b="1" dirty="0"/>
              <a:t>LƯU Ý: thao tác kiểm tra while (turn == j) sử dụng lệnh hợp ngữ load, thao tác turn = j sử dụng lệnh hợp ngữ store. Lệnh load và store được giả sử là đơn nguyên và sẽ không bị cắt ngang khi thực thi nên sẽ không xảy ra trường hợp đang kiểm tra biến turn thì turn thay đổi, tương tự với thao tác gán turn = j.</a:t>
            </a:r>
          </a:p>
        </p:txBody>
      </p:sp>
      <p:sp>
        <p:nvSpPr>
          <p:cNvPr id="4" name="Slide Number Placeholder 3"/>
          <p:cNvSpPr>
            <a:spLocks noGrp="1"/>
          </p:cNvSpPr>
          <p:nvPr>
            <p:ph type="sldNum" sz="quarter" idx="5"/>
          </p:nvPr>
        </p:nvSpPr>
        <p:spPr/>
        <p:txBody>
          <a:bodyPr/>
          <a:lstStyle/>
          <a:p>
            <a:fld id="{DC19F204-C7F4-F140-967F-D2FA889DA617}" type="slidenum">
              <a:rPr lang="en-VN" smtClean="0"/>
              <a:t>33</a:t>
            </a:fld>
            <a:endParaRPr lang="en-VN"/>
          </a:p>
        </p:txBody>
      </p:sp>
    </p:spTree>
    <p:extLst>
      <p:ext uri="{BB962C8B-B14F-4D97-AF65-F5344CB8AC3E}">
        <p14:creationId xmlns:p14="http://schemas.microsoft.com/office/powerpoint/2010/main" val="17666903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E5512C-490D-391C-69B7-6DB6EBBC1A0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49397A5-7716-F4EE-1693-A4F75BCF14B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E801B88-AC11-51A3-6D4D-C35E3C9FAD82}"/>
              </a:ext>
            </a:extLst>
          </p:cNvPr>
          <p:cNvSpPr>
            <a:spLocks noGrp="1"/>
          </p:cNvSpPr>
          <p:nvPr>
            <p:ph type="body" idx="1"/>
          </p:nvPr>
        </p:nvSpPr>
        <p:spPr/>
        <p:txBody>
          <a:bodyPr/>
          <a:lstStyle/>
          <a:p>
            <a:endParaRPr lang="en-VN" sz="1400" b="1" dirty="0"/>
          </a:p>
        </p:txBody>
      </p:sp>
      <p:sp>
        <p:nvSpPr>
          <p:cNvPr id="4" name="Slide Number Placeholder 3">
            <a:extLst>
              <a:ext uri="{FF2B5EF4-FFF2-40B4-BE49-F238E27FC236}">
                <a16:creationId xmlns:a16="http://schemas.microsoft.com/office/drawing/2014/main" id="{DE05323B-8AB3-7669-5B9E-76EE467CC727}"/>
              </a:ext>
            </a:extLst>
          </p:cNvPr>
          <p:cNvSpPr>
            <a:spLocks noGrp="1"/>
          </p:cNvSpPr>
          <p:nvPr>
            <p:ph type="sldNum" sz="quarter" idx="5"/>
          </p:nvPr>
        </p:nvSpPr>
        <p:spPr/>
        <p:txBody>
          <a:bodyPr/>
          <a:lstStyle/>
          <a:p>
            <a:fld id="{DC19F204-C7F4-F140-967F-D2FA889DA617}" type="slidenum">
              <a:rPr lang="en-VN" smtClean="0"/>
              <a:t>39</a:t>
            </a:fld>
            <a:endParaRPr lang="en-VN"/>
          </a:p>
        </p:txBody>
      </p:sp>
    </p:spTree>
    <p:extLst>
      <p:ext uri="{BB962C8B-B14F-4D97-AF65-F5344CB8AC3E}">
        <p14:creationId xmlns:p14="http://schemas.microsoft.com/office/powerpoint/2010/main" val="41666387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GV </a:t>
            </a:r>
            <a:r>
              <a:rPr lang="en-US" dirty="0" err="1"/>
              <a:t>hướng</a:t>
            </a:r>
            <a:r>
              <a:rPr lang="en-US" dirty="0"/>
              <a:t> </a:t>
            </a:r>
            <a:r>
              <a:rPr lang="en-US" dirty="0" err="1"/>
              <a:t>dẫn</a:t>
            </a:r>
            <a:r>
              <a:rPr lang="en-US" dirty="0"/>
              <a:t> SV </a:t>
            </a:r>
            <a:r>
              <a:rPr lang="en-US" dirty="0" err="1"/>
              <a:t>phân</a:t>
            </a:r>
            <a:r>
              <a:rPr lang="en-US" dirty="0"/>
              <a:t> </a:t>
            </a:r>
            <a:r>
              <a:rPr lang="en-US" dirty="0" err="1"/>
              <a:t>tích</a:t>
            </a:r>
            <a:r>
              <a:rPr lang="en-US" dirty="0"/>
              <a:t> </a:t>
            </a:r>
            <a:r>
              <a:rPr lang="en-US" dirty="0" err="1"/>
              <a:t>và</a:t>
            </a:r>
            <a:r>
              <a:rPr lang="en-US" dirty="0"/>
              <a:t> </a:t>
            </a:r>
            <a:r>
              <a:rPr lang="en-US" dirty="0" err="1"/>
              <a:t>đánh</a:t>
            </a:r>
            <a:r>
              <a:rPr lang="en-US" dirty="0"/>
              <a:t> </a:t>
            </a:r>
            <a:r>
              <a:rPr lang="en-US" dirty="0" err="1"/>
              <a:t>giá</a:t>
            </a:r>
            <a:r>
              <a:rPr lang="en-US" dirty="0"/>
              <a:t> </a:t>
            </a:r>
            <a:r>
              <a:rPr lang="en-US" dirty="0" err="1"/>
              <a:t>giải</a:t>
            </a:r>
            <a:r>
              <a:rPr lang="en-US" dirty="0"/>
              <a:t> </a:t>
            </a:r>
            <a:r>
              <a:rPr lang="en-US" dirty="0" err="1"/>
              <a:t>pháp</a:t>
            </a:r>
            <a:r>
              <a:rPr lang="en-US" dirty="0"/>
              <a:t> </a:t>
            </a:r>
            <a:r>
              <a:rPr lang="en-US" dirty="0" err="1"/>
              <a:t>phần</a:t>
            </a:r>
            <a:r>
              <a:rPr lang="en-US" dirty="0"/>
              <a:t> </a:t>
            </a:r>
            <a:r>
              <a:rPr lang="en-US" dirty="0" err="1"/>
              <a:t>mềm</a:t>
            </a:r>
            <a:r>
              <a:rPr lang="en-US" dirty="0"/>
              <a:t> 2 </a:t>
            </a:r>
            <a:r>
              <a:rPr lang="en-US" dirty="0" err="1"/>
              <a:t>có</a:t>
            </a:r>
            <a:r>
              <a:rPr lang="en-US" dirty="0"/>
              <a:t> </a:t>
            </a:r>
            <a:r>
              <a:rPr lang="en-US" dirty="0" err="1"/>
              <a:t>thỏa</a:t>
            </a:r>
            <a:r>
              <a:rPr lang="en-US" dirty="0"/>
              <a:t> </a:t>
            </a:r>
            <a:r>
              <a:rPr lang="en-US" dirty="0" err="1"/>
              <a:t>mãn</a:t>
            </a:r>
            <a:r>
              <a:rPr lang="en-US" dirty="0"/>
              <a:t> </a:t>
            </a:r>
            <a:r>
              <a:rPr lang="en-US" dirty="0" err="1"/>
              <a:t>cả</a:t>
            </a:r>
            <a:r>
              <a:rPr lang="en-US" dirty="0"/>
              <a:t> 3 </a:t>
            </a:r>
            <a:r>
              <a:rPr lang="en-US" dirty="0" err="1"/>
              <a:t>yêu</a:t>
            </a:r>
            <a:r>
              <a:rPr lang="en-US" dirty="0"/>
              <a:t> </a:t>
            </a:r>
            <a:r>
              <a:rPr lang="en-US" dirty="0" err="1"/>
              <a:t>cầu</a:t>
            </a:r>
            <a:r>
              <a:rPr lang="en-US" dirty="0"/>
              <a:t> hay </a:t>
            </a:r>
            <a:r>
              <a:rPr lang="en-US" dirty="0" err="1"/>
              <a:t>không</a:t>
            </a:r>
            <a:r>
              <a:rPr lang="en-US" dirty="0"/>
              <a:t>? (</a:t>
            </a:r>
            <a:r>
              <a:rPr lang="en-US" dirty="0" err="1"/>
              <a:t>thực</a:t>
            </a:r>
            <a:r>
              <a:rPr lang="en-US" dirty="0"/>
              <a:t> </a:t>
            </a:r>
            <a:r>
              <a:rPr lang="en-US" dirty="0" err="1"/>
              <a:t>hiện</a:t>
            </a:r>
            <a:r>
              <a:rPr lang="en-US" dirty="0"/>
              <a:t> </a:t>
            </a:r>
            <a:r>
              <a:rPr lang="en-US" dirty="0" err="1"/>
              <a:t>tương</a:t>
            </a:r>
            <a:r>
              <a:rPr lang="en-US" dirty="0"/>
              <a:t> </a:t>
            </a:r>
            <a:r>
              <a:rPr lang="en-US" dirty="0" err="1"/>
              <a:t>tự</a:t>
            </a:r>
            <a:r>
              <a:rPr lang="en-US" dirty="0"/>
              <a:t> </a:t>
            </a:r>
            <a:r>
              <a:rPr lang="en-US" dirty="0" err="1"/>
              <a:t>như</a:t>
            </a:r>
            <a:r>
              <a:rPr lang="en-US" dirty="0"/>
              <a:t> </a:t>
            </a:r>
            <a:r>
              <a:rPr lang="en-US" dirty="0" err="1"/>
              <a:t>với</a:t>
            </a:r>
            <a:r>
              <a:rPr lang="en-US" dirty="0"/>
              <a:t> </a:t>
            </a:r>
            <a:r>
              <a:rPr lang="en-US" dirty="0" err="1"/>
              <a:t>giải</a:t>
            </a:r>
            <a:r>
              <a:rPr lang="en-US" dirty="0"/>
              <a:t> </a:t>
            </a:r>
            <a:r>
              <a:rPr lang="en-US" dirty="0" err="1"/>
              <a:t>pháp</a:t>
            </a:r>
            <a:r>
              <a:rPr lang="en-US" dirty="0"/>
              <a:t> </a:t>
            </a:r>
            <a:r>
              <a:rPr lang="en-US" dirty="0" err="1"/>
              <a:t>phần</a:t>
            </a:r>
            <a:r>
              <a:rPr lang="en-US" dirty="0"/>
              <a:t> </a:t>
            </a:r>
            <a:r>
              <a:rPr lang="en-US" dirty="0" err="1"/>
              <a:t>mềm</a:t>
            </a:r>
            <a:r>
              <a:rPr lang="en-US" dirty="0"/>
              <a:t> 1)</a:t>
            </a:r>
          </a:p>
        </p:txBody>
      </p:sp>
      <p:sp>
        <p:nvSpPr>
          <p:cNvPr id="4" name="Slide Number Placeholder 3"/>
          <p:cNvSpPr>
            <a:spLocks noGrp="1"/>
          </p:cNvSpPr>
          <p:nvPr>
            <p:ph type="sldNum" sz="quarter" idx="5"/>
          </p:nvPr>
        </p:nvSpPr>
        <p:spPr/>
        <p:txBody>
          <a:bodyPr/>
          <a:lstStyle/>
          <a:p>
            <a:fld id="{DC19F204-C7F4-F140-967F-D2FA889DA617}" type="slidenum">
              <a:rPr lang="en-VN" smtClean="0"/>
              <a:t>40</a:t>
            </a:fld>
            <a:endParaRPr lang="en-VN"/>
          </a:p>
        </p:txBody>
      </p:sp>
    </p:spTree>
    <p:extLst>
      <p:ext uri="{BB962C8B-B14F-4D97-AF65-F5344CB8AC3E}">
        <p14:creationId xmlns:p14="http://schemas.microsoft.com/office/powerpoint/2010/main" val="24404474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VN" dirty="0"/>
              <a:t>*Các thao tác độc lập với nhau là các thao tác mà dữ liệu trên các thao tác đó không có sự liên quan đến nhau.</a:t>
            </a:r>
          </a:p>
        </p:txBody>
      </p:sp>
      <p:sp>
        <p:nvSpPr>
          <p:cNvPr id="4" name="Slide Number Placeholder 3"/>
          <p:cNvSpPr>
            <a:spLocks noGrp="1"/>
          </p:cNvSpPr>
          <p:nvPr>
            <p:ph type="sldNum" sz="quarter" idx="5"/>
          </p:nvPr>
        </p:nvSpPr>
        <p:spPr/>
        <p:txBody>
          <a:bodyPr/>
          <a:lstStyle/>
          <a:p>
            <a:fld id="{DC19F204-C7F4-F140-967F-D2FA889DA617}" type="slidenum">
              <a:rPr lang="en-VN" smtClean="0"/>
              <a:t>47</a:t>
            </a:fld>
            <a:endParaRPr lang="en-VN"/>
          </a:p>
        </p:txBody>
      </p:sp>
    </p:spTree>
    <p:extLst>
      <p:ext uri="{BB962C8B-B14F-4D97-AF65-F5344CB8AC3E}">
        <p14:creationId xmlns:p14="http://schemas.microsoft.com/office/powerpoint/2010/main" val="40740771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69D7235-7D46-4FEA-A007-68D1C591E286}" type="slidenum">
              <a:rPr kumimoji="1" lang="ja-JP" altLang="en-US" smtClean="0"/>
              <a:pPr/>
              <a:t>57</a:t>
            </a:fld>
            <a:endParaRPr kumimoji="1" lang="ja-JP" altLang="en-US"/>
          </a:p>
        </p:txBody>
      </p:sp>
    </p:spTree>
    <p:extLst>
      <p:ext uri="{BB962C8B-B14F-4D97-AF65-F5344CB8AC3E}">
        <p14:creationId xmlns:p14="http://schemas.microsoft.com/office/powerpoint/2010/main" val="121406646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êu đề">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454F319A-62FB-D9AB-91DD-E1478E7A521A}"/>
              </a:ext>
            </a:extLst>
          </p:cNvPr>
          <p:cNvSpPr>
            <a:spLocks noGrp="1"/>
          </p:cNvSpPr>
          <p:nvPr>
            <p:ph type="ftr" sz="quarter" idx="11"/>
          </p:nvPr>
        </p:nvSpPr>
        <p:spPr>
          <a:xfrm>
            <a:off x="2353680" y="6480629"/>
            <a:ext cx="4288103" cy="236770"/>
          </a:xfrm>
        </p:spPr>
        <p:txBody>
          <a:bodyPr/>
          <a:lstStyle>
            <a:lvl1pPr algn="l">
              <a:defRPr sz="1100">
                <a:latin typeface="Arial" panose="020B0604020202020204" pitchFamily="34" charset="0"/>
                <a:cs typeface="Arial" panose="020B0604020202020204" pitchFamily="34" charset="0"/>
              </a:defRPr>
            </a:lvl1pPr>
          </a:lstStyle>
          <a:p>
            <a:r>
              <a:rPr lang="vi-VN" dirty="0"/>
              <a:t>Thực hiện bởi Trường Đại học Công nghệ Thông tin, ĐHQG-HCM</a:t>
            </a:r>
            <a:endParaRPr lang="en-VN" dirty="0"/>
          </a:p>
        </p:txBody>
      </p:sp>
      <p:sp>
        <p:nvSpPr>
          <p:cNvPr id="7" name="Freeform 6">
            <a:extLst>
              <a:ext uri="{FF2B5EF4-FFF2-40B4-BE49-F238E27FC236}">
                <a16:creationId xmlns:a16="http://schemas.microsoft.com/office/drawing/2014/main" id="{88E55FBA-E532-BB1F-9AD4-40205F001925}"/>
              </a:ext>
            </a:extLst>
          </p:cNvPr>
          <p:cNvSpPr/>
          <p:nvPr userDrawn="1"/>
        </p:nvSpPr>
        <p:spPr>
          <a:xfrm rot="10800000">
            <a:off x="-1" y="0"/>
            <a:ext cx="12192000" cy="6858000"/>
          </a:xfrm>
          <a:custGeom>
            <a:avLst/>
            <a:gdLst>
              <a:gd name="connsiteX0" fmla="*/ 12192000 w 12192000"/>
              <a:gd name="connsiteY0" fmla="*/ 304800 h 6858000"/>
              <a:gd name="connsiteX1" fmla="*/ 9909279 w 12192000"/>
              <a:gd name="connsiteY1" fmla="*/ 304800 h 6858000"/>
              <a:gd name="connsiteX2" fmla="*/ 9732789 w 12192000"/>
              <a:gd name="connsiteY2" fmla="*/ 152400 h 6858000"/>
              <a:gd name="connsiteX3" fmla="*/ 5617499 w 12192000"/>
              <a:gd name="connsiteY3" fmla="*/ 152400 h 6858000"/>
              <a:gd name="connsiteX4" fmla="*/ 5441009 w 12192000"/>
              <a:gd name="connsiteY4" fmla="*/ 0 h 6858000"/>
              <a:gd name="connsiteX5" fmla="*/ 12192000 w 12192000"/>
              <a:gd name="connsiteY5" fmla="*/ 0 h 6858000"/>
              <a:gd name="connsiteX6" fmla="*/ 0 w 12192000"/>
              <a:gd name="connsiteY6" fmla="*/ 616911 h 6858000"/>
              <a:gd name="connsiteX7" fmla="*/ 0 w 12192000"/>
              <a:gd name="connsiteY7" fmla="*/ 0 h 6858000"/>
              <a:gd name="connsiteX8" fmla="*/ 715617 w 12192000"/>
              <a:gd name="connsiteY8" fmla="*/ 0 h 6858000"/>
              <a:gd name="connsiteX9" fmla="*/ 12191999 w 12192000"/>
              <a:gd name="connsiteY9" fmla="*/ 6858000 h 6858000"/>
              <a:gd name="connsiteX10" fmla="*/ 11476382 w 12192000"/>
              <a:gd name="connsiteY10" fmla="*/ 6858000 h 6858000"/>
              <a:gd name="connsiteX11" fmla="*/ 12191999 w 12192000"/>
              <a:gd name="connsiteY11" fmla="*/ 6241089 h 6858000"/>
              <a:gd name="connsiteX12" fmla="*/ 6750991 w 12192000"/>
              <a:gd name="connsiteY12" fmla="*/ 6858000 h 6858000"/>
              <a:gd name="connsiteX13" fmla="*/ 0 w 12192000"/>
              <a:gd name="connsiteY13" fmla="*/ 6858000 h 6858000"/>
              <a:gd name="connsiteX14" fmla="*/ 0 w 12192000"/>
              <a:gd name="connsiteY14" fmla="*/ 6553200 h 6858000"/>
              <a:gd name="connsiteX15" fmla="*/ 2282721 w 12192000"/>
              <a:gd name="connsiteY15" fmla="*/ 6553200 h 6858000"/>
              <a:gd name="connsiteX16" fmla="*/ 2459211 w 12192000"/>
              <a:gd name="connsiteY16" fmla="*/ 6705600 h 6858000"/>
              <a:gd name="connsiteX17" fmla="*/ 6574500 w 12192000"/>
              <a:gd name="connsiteY17" fmla="*/ 67056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192000" h="6858000">
                <a:moveTo>
                  <a:pt x="12192000" y="304800"/>
                </a:moveTo>
                <a:lnTo>
                  <a:pt x="9909279" y="304800"/>
                </a:lnTo>
                <a:lnTo>
                  <a:pt x="9732789" y="152400"/>
                </a:lnTo>
                <a:lnTo>
                  <a:pt x="5617499" y="152400"/>
                </a:lnTo>
                <a:lnTo>
                  <a:pt x="5441009" y="0"/>
                </a:lnTo>
                <a:lnTo>
                  <a:pt x="12192000" y="0"/>
                </a:lnTo>
                <a:close/>
                <a:moveTo>
                  <a:pt x="0" y="616911"/>
                </a:moveTo>
                <a:lnTo>
                  <a:pt x="0" y="0"/>
                </a:lnTo>
                <a:lnTo>
                  <a:pt x="715617" y="0"/>
                </a:lnTo>
                <a:close/>
                <a:moveTo>
                  <a:pt x="12191999" y="6858000"/>
                </a:moveTo>
                <a:lnTo>
                  <a:pt x="11476382" y="6858000"/>
                </a:lnTo>
                <a:lnTo>
                  <a:pt x="12191999" y="6241089"/>
                </a:lnTo>
                <a:close/>
                <a:moveTo>
                  <a:pt x="6750991" y="6858000"/>
                </a:moveTo>
                <a:lnTo>
                  <a:pt x="0" y="6858000"/>
                </a:lnTo>
                <a:lnTo>
                  <a:pt x="0" y="6553200"/>
                </a:lnTo>
                <a:lnTo>
                  <a:pt x="2282721" y="6553200"/>
                </a:lnTo>
                <a:lnTo>
                  <a:pt x="2459211" y="6705600"/>
                </a:lnTo>
                <a:lnTo>
                  <a:pt x="6574500" y="6705600"/>
                </a:lnTo>
                <a:close/>
              </a:path>
            </a:pathLst>
          </a:custGeom>
          <a:blipFill>
            <a:blip r:embed="rId2" cstate="screen">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 name="Isosceles Triangle 12">
            <a:extLst>
              <a:ext uri="{FF2B5EF4-FFF2-40B4-BE49-F238E27FC236}">
                <a16:creationId xmlns:a16="http://schemas.microsoft.com/office/drawing/2014/main" id="{BF14C68C-3577-C657-9E87-056612AF8E42}"/>
              </a:ext>
            </a:extLst>
          </p:cNvPr>
          <p:cNvSpPr/>
          <p:nvPr userDrawn="1"/>
        </p:nvSpPr>
        <p:spPr>
          <a:xfrm rot="10800000">
            <a:off x="0" y="0"/>
            <a:ext cx="715617" cy="616911"/>
          </a:xfrm>
          <a:prstGeom prst="triangle">
            <a:avLst>
              <a:gd name="adj" fmla="val 100000"/>
            </a:avLst>
          </a:prstGeom>
          <a:solidFill>
            <a:srgbClr val="0072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9B88E437-A7E4-9E4B-E374-2DBE3AB8DADD}"/>
              </a:ext>
            </a:extLst>
          </p:cNvPr>
          <p:cNvGrpSpPr/>
          <p:nvPr userDrawn="1"/>
        </p:nvGrpSpPr>
        <p:grpSpPr>
          <a:xfrm>
            <a:off x="58527" y="40944"/>
            <a:ext cx="2869771" cy="1563379"/>
            <a:chOff x="44879" y="27296"/>
            <a:chExt cx="2869771" cy="1563379"/>
          </a:xfrm>
          <a:solidFill>
            <a:srgbClr val="0072FF"/>
          </a:solidFill>
        </p:grpSpPr>
        <p:cxnSp>
          <p:nvCxnSpPr>
            <p:cNvPr id="10" name="Straight Connector 9">
              <a:extLst>
                <a:ext uri="{FF2B5EF4-FFF2-40B4-BE49-F238E27FC236}">
                  <a16:creationId xmlns:a16="http://schemas.microsoft.com/office/drawing/2014/main" id="{F4A3AA59-2194-A31F-AA96-7C291846580A}"/>
                </a:ext>
              </a:extLst>
            </p:cNvPr>
            <p:cNvCxnSpPr>
              <a:cxnSpLocks/>
            </p:cNvCxnSpPr>
            <p:nvPr/>
          </p:nvCxnSpPr>
          <p:spPr>
            <a:xfrm flipH="1">
              <a:off x="766351" y="34631"/>
              <a:ext cx="2148299" cy="0"/>
            </a:xfrm>
            <a:prstGeom prst="line">
              <a:avLst/>
            </a:prstGeom>
            <a:grpFill/>
            <a:ln w="38100">
              <a:solidFill>
                <a:srgbClr val="00C6FF"/>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1C352A7-0B18-D7E9-465D-F3B1274BB055}"/>
                </a:ext>
              </a:extLst>
            </p:cNvPr>
            <p:cNvCxnSpPr>
              <a:cxnSpLocks/>
            </p:cNvCxnSpPr>
            <p:nvPr/>
          </p:nvCxnSpPr>
          <p:spPr>
            <a:xfrm flipH="1">
              <a:off x="44879" y="27296"/>
              <a:ext cx="737495" cy="644210"/>
            </a:xfrm>
            <a:prstGeom prst="line">
              <a:avLst/>
            </a:prstGeom>
            <a:grpFill/>
            <a:ln w="38100">
              <a:solidFill>
                <a:srgbClr val="00C6FF"/>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B01A6BB9-0E9C-8F74-60DB-2DA463D47FDB}"/>
                </a:ext>
              </a:extLst>
            </p:cNvPr>
            <p:cNvCxnSpPr>
              <a:cxnSpLocks/>
            </p:cNvCxnSpPr>
            <p:nvPr/>
          </p:nvCxnSpPr>
          <p:spPr>
            <a:xfrm flipV="1">
              <a:off x="52214" y="654128"/>
              <a:ext cx="0" cy="936547"/>
            </a:xfrm>
            <a:prstGeom prst="line">
              <a:avLst/>
            </a:prstGeom>
            <a:grpFill/>
            <a:ln w="38100">
              <a:solidFill>
                <a:srgbClr val="00C6FF"/>
              </a:solidFill>
            </a:ln>
          </p:spPr>
          <p:style>
            <a:lnRef idx="1">
              <a:schemeClr val="accent1"/>
            </a:lnRef>
            <a:fillRef idx="0">
              <a:schemeClr val="accent1"/>
            </a:fillRef>
            <a:effectRef idx="0">
              <a:schemeClr val="accent1"/>
            </a:effectRef>
            <a:fontRef idx="minor">
              <a:schemeClr val="tx1"/>
            </a:fontRef>
          </p:style>
        </p:cxnSp>
      </p:grpSp>
      <p:sp>
        <p:nvSpPr>
          <p:cNvPr id="13" name="Isosceles Triangle 12">
            <a:extLst>
              <a:ext uri="{FF2B5EF4-FFF2-40B4-BE49-F238E27FC236}">
                <a16:creationId xmlns:a16="http://schemas.microsoft.com/office/drawing/2014/main" id="{1DA43496-358A-E9F0-8CFC-6A952BD4F3E7}"/>
              </a:ext>
            </a:extLst>
          </p:cNvPr>
          <p:cNvSpPr/>
          <p:nvPr userDrawn="1"/>
        </p:nvSpPr>
        <p:spPr>
          <a:xfrm rot="10800000" flipH="1" flipV="1">
            <a:off x="11476383" y="6241089"/>
            <a:ext cx="715617" cy="616911"/>
          </a:xfrm>
          <a:prstGeom prst="triangle">
            <a:avLst>
              <a:gd name="adj" fmla="val 100000"/>
            </a:avLst>
          </a:prstGeom>
          <a:solidFill>
            <a:srgbClr val="0072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8593DC9D-C96B-54B0-5413-508E29245B5C}"/>
              </a:ext>
            </a:extLst>
          </p:cNvPr>
          <p:cNvGrpSpPr/>
          <p:nvPr userDrawn="1"/>
        </p:nvGrpSpPr>
        <p:grpSpPr>
          <a:xfrm flipH="1" flipV="1">
            <a:off x="9263702" y="5253677"/>
            <a:ext cx="2869771" cy="1563379"/>
            <a:chOff x="44879" y="27296"/>
            <a:chExt cx="2869771" cy="1563379"/>
          </a:xfrm>
          <a:solidFill>
            <a:srgbClr val="0072FF"/>
          </a:solidFill>
        </p:grpSpPr>
        <p:cxnSp>
          <p:nvCxnSpPr>
            <p:cNvPr id="15" name="Straight Connector 14">
              <a:extLst>
                <a:ext uri="{FF2B5EF4-FFF2-40B4-BE49-F238E27FC236}">
                  <a16:creationId xmlns:a16="http://schemas.microsoft.com/office/drawing/2014/main" id="{81C856C5-8D5F-4945-AAA3-959D25DF2A5E}"/>
                </a:ext>
              </a:extLst>
            </p:cNvPr>
            <p:cNvCxnSpPr>
              <a:cxnSpLocks/>
            </p:cNvCxnSpPr>
            <p:nvPr/>
          </p:nvCxnSpPr>
          <p:spPr>
            <a:xfrm flipH="1">
              <a:off x="766351" y="34631"/>
              <a:ext cx="2148299" cy="0"/>
            </a:xfrm>
            <a:prstGeom prst="line">
              <a:avLst/>
            </a:prstGeom>
            <a:grpFill/>
            <a:ln w="38100" cap="rnd">
              <a:solidFill>
                <a:srgbClr val="00C6FF"/>
              </a:solidFill>
              <a:round/>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8FA7FF3-8245-17A0-DB3A-F0257D516679}"/>
                </a:ext>
              </a:extLst>
            </p:cNvPr>
            <p:cNvCxnSpPr>
              <a:cxnSpLocks/>
            </p:cNvCxnSpPr>
            <p:nvPr/>
          </p:nvCxnSpPr>
          <p:spPr>
            <a:xfrm flipH="1">
              <a:off x="44879" y="27296"/>
              <a:ext cx="737495" cy="644210"/>
            </a:xfrm>
            <a:prstGeom prst="line">
              <a:avLst/>
            </a:prstGeom>
            <a:grpFill/>
            <a:ln w="38100" cap="rnd">
              <a:solidFill>
                <a:srgbClr val="00C6FF"/>
              </a:solidFill>
              <a:roun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831A1CF5-6C4E-34E9-65C0-4B4D78575756}"/>
                </a:ext>
              </a:extLst>
            </p:cNvPr>
            <p:cNvCxnSpPr>
              <a:cxnSpLocks/>
            </p:cNvCxnSpPr>
            <p:nvPr/>
          </p:nvCxnSpPr>
          <p:spPr>
            <a:xfrm flipV="1">
              <a:off x="52214" y="654128"/>
              <a:ext cx="0" cy="936547"/>
            </a:xfrm>
            <a:prstGeom prst="line">
              <a:avLst/>
            </a:prstGeom>
            <a:grpFill/>
            <a:ln w="38100" cap="rnd">
              <a:solidFill>
                <a:srgbClr val="00C6FF"/>
              </a:solidFill>
              <a:round/>
            </a:ln>
          </p:spPr>
          <p:style>
            <a:lnRef idx="1">
              <a:schemeClr val="accent1"/>
            </a:lnRef>
            <a:fillRef idx="0">
              <a:schemeClr val="accent1"/>
            </a:fillRef>
            <a:effectRef idx="0">
              <a:schemeClr val="accent1"/>
            </a:effectRef>
            <a:fontRef idx="minor">
              <a:schemeClr val="tx1"/>
            </a:fontRef>
          </p:style>
        </p:cxnSp>
      </p:grpSp>
      <p:sp>
        <p:nvSpPr>
          <p:cNvPr id="18" name="Freeform 17">
            <a:extLst>
              <a:ext uri="{FF2B5EF4-FFF2-40B4-BE49-F238E27FC236}">
                <a16:creationId xmlns:a16="http://schemas.microsoft.com/office/drawing/2014/main" id="{3366D05A-8A62-ADE1-F4B2-73F9CA085276}"/>
              </a:ext>
            </a:extLst>
          </p:cNvPr>
          <p:cNvSpPr/>
          <p:nvPr userDrawn="1"/>
        </p:nvSpPr>
        <p:spPr>
          <a:xfrm flipH="1">
            <a:off x="5441009" y="0"/>
            <a:ext cx="6750991" cy="304800"/>
          </a:xfrm>
          <a:custGeom>
            <a:avLst/>
            <a:gdLst>
              <a:gd name="connsiteX0" fmla="*/ 0 w 6750991"/>
              <a:gd name="connsiteY0" fmla="*/ 0 h 304800"/>
              <a:gd name="connsiteX1" fmla="*/ 6750991 w 6750991"/>
              <a:gd name="connsiteY1" fmla="*/ 0 h 304800"/>
              <a:gd name="connsiteX2" fmla="*/ 6574501 w 6750991"/>
              <a:gd name="connsiteY2" fmla="*/ 152400 h 304800"/>
              <a:gd name="connsiteX3" fmla="*/ 2459211 w 6750991"/>
              <a:gd name="connsiteY3" fmla="*/ 152400 h 304800"/>
              <a:gd name="connsiteX4" fmla="*/ 2282721 w 6750991"/>
              <a:gd name="connsiteY4" fmla="*/ 304800 h 304800"/>
              <a:gd name="connsiteX5" fmla="*/ 0 w 6750991"/>
              <a:gd name="connsiteY5" fmla="*/ 30480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50991" h="304800">
                <a:moveTo>
                  <a:pt x="0" y="0"/>
                </a:moveTo>
                <a:lnTo>
                  <a:pt x="6750991" y="0"/>
                </a:lnTo>
                <a:lnTo>
                  <a:pt x="6574501" y="152400"/>
                </a:lnTo>
                <a:lnTo>
                  <a:pt x="2459211" y="152400"/>
                </a:lnTo>
                <a:lnTo>
                  <a:pt x="2282721" y="304800"/>
                </a:lnTo>
                <a:lnTo>
                  <a:pt x="0" y="304800"/>
                </a:lnTo>
                <a:close/>
              </a:path>
            </a:pathLst>
          </a:custGeom>
          <a:gradFill flip="none" rotWithShape="1">
            <a:gsLst>
              <a:gs pos="0">
                <a:srgbClr val="0072FF">
                  <a:alpha val="80000"/>
                </a:srgbClr>
              </a:gs>
              <a:gs pos="100000">
                <a:srgbClr val="00C6FF">
                  <a:alpha val="8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VN"/>
          </a:p>
        </p:txBody>
      </p:sp>
      <p:sp>
        <p:nvSpPr>
          <p:cNvPr id="19" name="Freeform 18">
            <a:extLst>
              <a:ext uri="{FF2B5EF4-FFF2-40B4-BE49-F238E27FC236}">
                <a16:creationId xmlns:a16="http://schemas.microsoft.com/office/drawing/2014/main" id="{E7E6E6A9-35CE-D953-F678-DB52C8ED6EC1}"/>
              </a:ext>
            </a:extLst>
          </p:cNvPr>
          <p:cNvSpPr/>
          <p:nvPr userDrawn="1"/>
        </p:nvSpPr>
        <p:spPr>
          <a:xfrm flipV="1">
            <a:off x="0" y="6553200"/>
            <a:ext cx="6750991" cy="304800"/>
          </a:xfrm>
          <a:custGeom>
            <a:avLst/>
            <a:gdLst>
              <a:gd name="connsiteX0" fmla="*/ 0 w 6750991"/>
              <a:gd name="connsiteY0" fmla="*/ 0 h 304800"/>
              <a:gd name="connsiteX1" fmla="*/ 6750991 w 6750991"/>
              <a:gd name="connsiteY1" fmla="*/ 0 h 304800"/>
              <a:gd name="connsiteX2" fmla="*/ 6574501 w 6750991"/>
              <a:gd name="connsiteY2" fmla="*/ 152400 h 304800"/>
              <a:gd name="connsiteX3" fmla="*/ 2459211 w 6750991"/>
              <a:gd name="connsiteY3" fmla="*/ 152400 h 304800"/>
              <a:gd name="connsiteX4" fmla="*/ 2282721 w 6750991"/>
              <a:gd name="connsiteY4" fmla="*/ 304800 h 304800"/>
              <a:gd name="connsiteX5" fmla="*/ 0 w 6750991"/>
              <a:gd name="connsiteY5" fmla="*/ 30480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50991" h="304800">
                <a:moveTo>
                  <a:pt x="0" y="0"/>
                </a:moveTo>
                <a:lnTo>
                  <a:pt x="6750991" y="0"/>
                </a:lnTo>
                <a:lnTo>
                  <a:pt x="6574501" y="152400"/>
                </a:lnTo>
                <a:lnTo>
                  <a:pt x="2459211" y="152400"/>
                </a:lnTo>
                <a:lnTo>
                  <a:pt x="2282721" y="304800"/>
                </a:lnTo>
                <a:lnTo>
                  <a:pt x="0" y="304800"/>
                </a:lnTo>
                <a:close/>
              </a:path>
            </a:pathLst>
          </a:custGeom>
          <a:gradFill flip="none" rotWithShape="1">
            <a:gsLst>
              <a:gs pos="0">
                <a:srgbClr val="0072FF">
                  <a:alpha val="80000"/>
                </a:srgbClr>
              </a:gs>
              <a:gs pos="100000">
                <a:srgbClr val="00C6FF">
                  <a:alpha val="8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VN"/>
          </a:p>
        </p:txBody>
      </p:sp>
      <p:pic>
        <p:nvPicPr>
          <p:cNvPr id="23" name="Picture 22" descr="A picture containing clipart, vector graphics&#10;&#10;Description automatically generated">
            <a:extLst>
              <a:ext uri="{FF2B5EF4-FFF2-40B4-BE49-F238E27FC236}">
                <a16:creationId xmlns:a16="http://schemas.microsoft.com/office/drawing/2014/main" id="{314FA3D3-A61E-753A-BCC3-7785EC3F2C1C}"/>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12638" y="362637"/>
            <a:ext cx="544288" cy="450213"/>
          </a:xfrm>
          <a:prstGeom prst="rect">
            <a:avLst/>
          </a:prstGeom>
        </p:spPr>
      </p:pic>
      <p:sp>
        <p:nvSpPr>
          <p:cNvPr id="24" name="TextBox 23">
            <a:extLst>
              <a:ext uri="{FF2B5EF4-FFF2-40B4-BE49-F238E27FC236}">
                <a16:creationId xmlns:a16="http://schemas.microsoft.com/office/drawing/2014/main" id="{3272C38A-5DF7-B873-F169-2EA590FF1122}"/>
              </a:ext>
            </a:extLst>
          </p:cNvPr>
          <p:cNvSpPr txBox="1"/>
          <p:nvPr userDrawn="1"/>
        </p:nvSpPr>
        <p:spPr>
          <a:xfrm>
            <a:off x="956926" y="326133"/>
            <a:ext cx="3996607" cy="523220"/>
          </a:xfrm>
          <a:prstGeom prst="rect">
            <a:avLst/>
          </a:prstGeom>
          <a:noFill/>
        </p:spPr>
        <p:txBody>
          <a:bodyPr wrap="none" rtlCol="0" anchor="ctr">
            <a:spAutoFit/>
          </a:bodyPr>
          <a:lstStyle/>
          <a:p>
            <a:r>
              <a:rPr lang="en-VN" sz="1400" dirty="0">
                <a:gradFill flip="none" rotWithShape="1">
                  <a:gsLst>
                    <a:gs pos="0">
                      <a:srgbClr val="000046"/>
                    </a:gs>
                    <a:gs pos="100000">
                      <a:srgbClr val="1CB5E0"/>
                    </a:gs>
                  </a:gsLst>
                  <a:lin ang="2700000" scaled="1"/>
                  <a:tileRect/>
                </a:gradFill>
                <a:latin typeface="Arial" panose="020B0604020202020204" pitchFamily="34" charset="0"/>
                <a:cs typeface="Arial" panose="020B0604020202020204" pitchFamily="34" charset="0"/>
              </a:rPr>
              <a:t>ĐẠI HỌC QUỐC GIA TP. HỒ CHÍ MINH</a:t>
            </a:r>
          </a:p>
          <a:p>
            <a:r>
              <a:rPr lang="en-VN" sz="1400" b="1" dirty="0">
                <a:gradFill flip="none" rotWithShape="1">
                  <a:gsLst>
                    <a:gs pos="0">
                      <a:srgbClr val="000046"/>
                    </a:gs>
                    <a:gs pos="100000">
                      <a:srgbClr val="1CB5E0"/>
                    </a:gs>
                  </a:gsLst>
                  <a:lin ang="2700000" scaled="1"/>
                  <a:tileRect/>
                </a:gradFill>
                <a:latin typeface="Arial" panose="020B0604020202020204" pitchFamily="34" charset="0"/>
                <a:cs typeface="Arial" panose="020B0604020202020204" pitchFamily="34" charset="0"/>
              </a:rPr>
              <a:t>TRƯỜNG ĐẠI HỌC CÔNG NGHỆ THÔNG TIN</a:t>
            </a:r>
          </a:p>
        </p:txBody>
      </p:sp>
      <p:sp>
        <p:nvSpPr>
          <p:cNvPr id="26" name="Oval 25">
            <a:extLst>
              <a:ext uri="{FF2B5EF4-FFF2-40B4-BE49-F238E27FC236}">
                <a16:creationId xmlns:a16="http://schemas.microsoft.com/office/drawing/2014/main" id="{390A5A10-F9AF-733C-8C7D-94D87B311EF5}"/>
              </a:ext>
            </a:extLst>
          </p:cNvPr>
          <p:cNvSpPr/>
          <p:nvPr/>
        </p:nvSpPr>
        <p:spPr>
          <a:xfrm>
            <a:off x="30232" y="6583140"/>
            <a:ext cx="233916" cy="2339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sz="1000">
              <a:latin typeface="Arial" panose="020B0604020202020204" pitchFamily="34" charset="0"/>
              <a:cs typeface="Arial" panose="020B0604020202020204" pitchFamily="34" charset="0"/>
            </a:endParaRPr>
          </a:p>
        </p:txBody>
      </p:sp>
      <p:sp>
        <p:nvSpPr>
          <p:cNvPr id="6" name="Slide Number Placeholder 5">
            <a:extLst>
              <a:ext uri="{FF2B5EF4-FFF2-40B4-BE49-F238E27FC236}">
                <a16:creationId xmlns:a16="http://schemas.microsoft.com/office/drawing/2014/main" id="{2E21DEB9-E93C-A8E4-074F-F195EB1D8ABF}"/>
              </a:ext>
            </a:extLst>
          </p:cNvPr>
          <p:cNvSpPr>
            <a:spLocks noGrp="1" noChangeAspect="1"/>
          </p:cNvSpPr>
          <p:nvPr>
            <p:ph type="sldNum" sz="quarter" idx="12"/>
          </p:nvPr>
        </p:nvSpPr>
        <p:spPr>
          <a:xfrm>
            <a:off x="0" y="6566401"/>
            <a:ext cx="291600" cy="291600"/>
          </a:xfrm>
          <a:prstGeom prst="rect">
            <a:avLst/>
          </a:prstGeom>
        </p:spPr>
        <p:txBody>
          <a:bodyPr vert="horz" lIns="91440" tIns="45720" rIns="91440" bIns="45720" rtlCol="0" anchor="ctr"/>
          <a:lstStyle>
            <a:lvl1pPr>
              <a:defRPr lang="en-VN" sz="700" smtClean="0">
                <a:solidFill>
                  <a:schemeClr val="tx1"/>
                </a:solidFill>
                <a:latin typeface="Arial" panose="020B0604020202020204" pitchFamily="34" charset="0"/>
                <a:cs typeface="Arial" panose="020B0604020202020204" pitchFamily="34" charset="0"/>
              </a:defRPr>
            </a:lvl1pPr>
          </a:lstStyle>
          <a:p>
            <a:pPr algn="ctr"/>
            <a:fld id="{D8B0B3AC-44A8-D142-AAF6-9A453466E1A4}" type="slidenum">
              <a:rPr lang="en-VN" smtClean="0"/>
              <a:pPr algn="ctr"/>
              <a:t>‹#›</a:t>
            </a:fld>
            <a:endParaRPr lang="en-VN" dirty="0"/>
          </a:p>
        </p:txBody>
      </p:sp>
      <p:sp>
        <p:nvSpPr>
          <p:cNvPr id="34" name="Text Placeholder 33">
            <a:extLst>
              <a:ext uri="{FF2B5EF4-FFF2-40B4-BE49-F238E27FC236}">
                <a16:creationId xmlns:a16="http://schemas.microsoft.com/office/drawing/2014/main" id="{C4981174-E1E5-D0CF-F74E-4BBA287A5C73}"/>
              </a:ext>
            </a:extLst>
          </p:cNvPr>
          <p:cNvSpPr>
            <a:spLocks noGrp="1"/>
          </p:cNvSpPr>
          <p:nvPr>
            <p:ph type="body" sz="quarter" idx="13" hasCustomPrompt="1"/>
          </p:nvPr>
        </p:nvSpPr>
        <p:spPr>
          <a:xfrm>
            <a:off x="1850807" y="2208158"/>
            <a:ext cx="8490387" cy="696165"/>
          </a:xfrm>
        </p:spPr>
        <p:txBody>
          <a:bodyPr anchor="ctr">
            <a:normAutofit/>
          </a:bodyPr>
          <a:lstStyle>
            <a:lvl1pPr marL="0" indent="0" algn="ctr" defTabSz="914400" rtl="0" eaLnBrk="1" latinLnBrk="0" hangingPunct="1">
              <a:buNone/>
              <a:defRPr lang="en-VN" sz="4400" b="1" kern="1200" dirty="0">
                <a:ln>
                  <a:noFill/>
                </a:ln>
                <a:gradFill>
                  <a:gsLst>
                    <a:gs pos="0">
                      <a:srgbClr val="000046"/>
                    </a:gs>
                    <a:gs pos="100000">
                      <a:srgbClr val="1CB5E0"/>
                    </a:gs>
                  </a:gsLst>
                  <a:lin ang="5400000" scaled="1"/>
                </a:gradFill>
                <a:latin typeface="Arial" panose="020B0604020202020204" pitchFamily="34" charset="0"/>
                <a:ea typeface="+mn-ea"/>
                <a:cs typeface="Arial" panose="020B0604020202020204" pitchFamily="34" charset="0"/>
              </a:defRPr>
            </a:lvl1pPr>
          </a:lstStyle>
          <a:p>
            <a:pPr marL="0" lvl="0" indent="0" algn="ctr" defTabSz="914400" rtl="0" eaLnBrk="1" latinLnBrk="0" hangingPunct="1">
              <a:lnSpc>
                <a:spcPct val="90000"/>
              </a:lnSpc>
              <a:spcBef>
                <a:spcPts val="1000"/>
              </a:spcBef>
              <a:buFont typeface="Arial" panose="020B0604020202020204" pitchFamily="34" charset="0"/>
              <a:buNone/>
            </a:pPr>
            <a:r>
              <a:rPr lang="en-VN" dirty="0"/>
              <a:t>TÊN MÔN HỌC</a:t>
            </a:r>
          </a:p>
        </p:txBody>
      </p:sp>
      <p:sp>
        <p:nvSpPr>
          <p:cNvPr id="36" name="Text Placeholder 35">
            <a:extLst>
              <a:ext uri="{FF2B5EF4-FFF2-40B4-BE49-F238E27FC236}">
                <a16:creationId xmlns:a16="http://schemas.microsoft.com/office/drawing/2014/main" id="{F1F814F0-EAC8-84E1-83C4-B5C359387C5C}"/>
              </a:ext>
            </a:extLst>
          </p:cNvPr>
          <p:cNvSpPr>
            <a:spLocks noGrp="1"/>
          </p:cNvSpPr>
          <p:nvPr>
            <p:ph type="body" sz="quarter" idx="14" hasCustomPrompt="1"/>
          </p:nvPr>
        </p:nvSpPr>
        <p:spPr>
          <a:xfrm>
            <a:off x="876991" y="3039455"/>
            <a:ext cx="10438019" cy="459447"/>
          </a:xfrm>
        </p:spPr>
        <p:txBody>
          <a:bodyPr anchor="ctr">
            <a:normAutofit/>
          </a:bodyPr>
          <a:lstStyle>
            <a:lvl1pPr marL="0" indent="0" algn="ctr" defTabSz="914400" rtl="0" eaLnBrk="1" latinLnBrk="0" hangingPunct="1">
              <a:buNone/>
              <a:defRPr lang="en-VN" sz="2000" b="1" kern="1200" dirty="0">
                <a:gradFill>
                  <a:gsLst>
                    <a:gs pos="0">
                      <a:srgbClr val="000046"/>
                    </a:gs>
                    <a:gs pos="100000">
                      <a:srgbClr val="1CB5E0"/>
                    </a:gs>
                  </a:gsLst>
                  <a:lin ang="2700000" scaled="1"/>
                </a:gradFill>
                <a:effectLst>
                  <a:innerShdw blurRad="114300">
                    <a:schemeClr val="bg1"/>
                  </a:innerShdw>
                </a:effectLst>
                <a:latin typeface="Times New Roman" panose="02020603050405020304" pitchFamily="18" charset="0"/>
                <a:ea typeface="+mn-ea"/>
                <a:cs typeface="Times New Roman" panose="02020603050405020304" pitchFamily="18" charset="0"/>
              </a:defRPr>
            </a:lvl1pPr>
          </a:lstStyle>
          <a:p>
            <a:pPr lvl="0"/>
            <a:r>
              <a:rPr lang="en-VN" dirty="0"/>
              <a:t>CHƯƠNG X: TÊN CHƯƠNG</a:t>
            </a:r>
          </a:p>
        </p:txBody>
      </p:sp>
      <p:sp>
        <p:nvSpPr>
          <p:cNvPr id="42" name="Text Placeholder 41">
            <a:extLst>
              <a:ext uri="{FF2B5EF4-FFF2-40B4-BE49-F238E27FC236}">
                <a16:creationId xmlns:a16="http://schemas.microsoft.com/office/drawing/2014/main" id="{2B8543E7-0085-7DF3-5351-E097219BEE40}"/>
              </a:ext>
            </a:extLst>
          </p:cNvPr>
          <p:cNvSpPr>
            <a:spLocks noGrp="1"/>
          </p:cNvSpPr>
          <p:nvPr>
            <p:ph type="body" sz="quarter" idx="15" hasCustomPrompt="1"/>
          </p:nvPr>
        </p:nvSpPr>
        <p:spPr>
          <a:xfrm>
            <a:off x="4680970" y="4963048"/>
            <a:ext cx="2830058" cy="345005"/>
          </a:xfrm>
          <a:gradFill>
            <a:gsLst>
              <a:gs pos="0">
                <a:srgbClr val="0072FF"/>
              </a:gs>
              <a:gs pos="100000">
                <a:srgbClr val="00C6FF"/>
              </a:gs>
            </a:gsLst>
            <a:lin ang="2700000" scaled="1"/>
          </a:gradFill>
        </p:spPr>
        <p:txBody>
          <a:bodyPr anchor="ctr">
            <a:normAutofit/>
          </a:bodyPr>
          <a:lstStyle>
            <a:lvl1pPr marL="0" indent="0" algn="ctr">
              <a:buNone/>
              <a:defRPr sz="1400" b="1" i="0">
                <a:solidFill>
                  <a:schemeClr val="bg1"/>
                </a:solidFill>
                <a:latin typeface="Times New Roman" panose="02020603050405020304" pitchFamily="18" charset="0"/>
                <a:cs typeface="Times New Roman" panose="02020603050405020304" pitchFamily="18" charset="0"/>
              </a:defRPr>
            </a:lvl1pPr>
          </a:lstStyle>
          <a:p>
            <a:pPr lvl="0"/>
            <a:r>
              <a:rPr lang="en-VN" dirty="0"/>
              <a:t>Trình bày: Tên Giảng viên</a:t>
            </a:r>
          </a:p>
        </p:txBody>
      </p:sp>
      <p:sp>
        <p:nvSpPr>
          <p:cNvPr id="46" name="Text Placeholder 45">
            <a:extLst>
              <a:ext uri="{FF2B5EF4-FFF2-40B4-BE49-F238E27FC236}">
                <a16:creationId xmlns:a16="http://schemas.microsoft.com/office/drawing/2014/main" id="{18BC0B81-9708-34C0-3CBB-EA50270B9105}"/>
              </a:ext>
            </a:extLst>
          </p:cNvPr>
          <p:cNvSpPr>
            <a:spLocks noGrp="1"/>
          </p:cNvSpPr>
          <p:nvPr>
            <p:ph type="body" sz="quarter" idx="16" hasCustomPrompt="1"/>
          </p:nvPr>
        </p:nvSpPr>
        <p:spPr>
          <a:xfrm>
            <a:off x="1850807" y="3630811"/>
            <a:ext cx="8490387" cy="644210"/>
          </a:xfrm>
        </p:spPr>
        <p:txBody>
          <a:bodyPr anchor="ctr">
            <a:normAutofit/>
          </a:bodyPr>
          <a:lstStyle>
            <a:lvl1pPr marL="0" indent="0" algn="ctr">
              <a:buNone/>
              <a:defRPr sz="1200" spc="150" baseline="0">
                <a:solidFill>
                  <a:schemeClr val="bg1">
                    <a:lumMod val="75000"/>
                  </a:schemeClr>
                </a:solidFill>
                <a:latin typeface="Times New Roman" panose="02020603050405020304" pitchFamily="18" charset="0"/>
                <a:cs typeface="Times New Roman" panose="02020603050405020304" pitchFamily="18" charset="0"/>
              </a:defRPr>
            </a:lvl1pPr>
          </a:lstStyle>
          <a:p>
            <a:pPr lvl="0"/>
            <a:r>
              <a:rPr lang="en-US" dirty="0"/>
              <a:t>(</a:t>
            </a:r>
            <a:r>
              <a:rPr lang="en-US" dirty="0" err="1"/>
              <a:t>Tóm</a:t>
            </a:r>
            <a:r>
              <a:rPr lang="en-US" dirty="0"/>
              <a:t> </a:t>
            </a:r>
            <a:r>
              <a:rPr lang="en-US" dirty="0" err="1"/>
              <a:t>tắt</a:t>
            </a:r>
            <a:r>
              <a:rPr lang="en-US" dirty="0"/>
              <a:t> </a:t>
            </a:r>
            <a:r>
              <a:rPr lang="en-US" dirty="0" err="1"/>
              <a:t>nếu</a:t>
            </a:r>
            <a:r>
              <a:rPr lang="en-US" dirty="0"/>
              <a:t> </a:t>
            </a:r>
            <a:r>
              <a:rPr lang="en-US" dirty="0" err="1"/>
              <a:t>có</a:t>
            </a:r>
            <a:r>
              <a:rPr lang="en-US" dirty="0"/>
              <a:t>): Lorem ipsum dolor sit amet, consectetuer adipiscing elit. Maecenas porttitor congue massa. Fusce posuere, magna sed pulvinar ultricies, purus lectus malesuada libero, sit amet commodo magna eros quis </a:t>
            </a:r>
            <a:r>
              <a:rPr lang="en-US" dirty="0" err="1"/>
              <a:t>urna</a:t>
            </a:r>
            <a:r>
              <a:rPr lang="en-US" dirty="0"/>
              <a:t>.</a:t>
            </a:r>
            <a:endParaRPr lang="en-VN" dirty="0"/>
          </a:p>
        </p:txBody>
      </p:sp>
      <p:sp>
        <p:nvSpPr>
          <p:cNvPr id="2" name="Date Placeholder 1">
            <a:extLst>
              <a:ext uri="{FF2B5EF4-FFF2-40B4-BE49-F238E27FC236}">
                <a16:creationId xmlns:a16="http://schemas.microsoft.com/office/drawing/2014/main" id="{98B28119-6BAB-C115-873B-3333E0D709F1}"/>
              </a:ext>
            </a:extLst>
          </p:cNvPr>
          <p:cNvSpPr>
            <a:spLocks noGrp="1"/>
          </p:cNvSpPr>
          <p:nvPr>
            <p:ph type="dt" sz="half" idx="17"/>
          </p:nvPr>
        </p:nvSpPr>
        <p:spPr>
          <a:xfrm>
            <a:off x="6767806" y="6476999"/>
            <a:ext cx="2495896" cy="236763"/>
          </a:xfrm>
        </p:spPr>
        <p:txBody>
          <a:bodyPr/>
          <a:lstStyle>
            <a:lvl1pPr marL="0" algn="ctr" defTabSz="914400" rtl="0" eaLnBrk="1" latinLnBrk="0" hangingPunct="1">
              <a:defRPr lang="en-US" sz="1100" kern="1200" smtClean="0">
                <a:solidFill>
                  <a:schemeClr val="tx1">
                    <a:tint val="75000"/>
                  </a:schemeClr>
                </a:solidFill>
                <a:latin typeface="Arial" panose="020B0604020202020204" pitchFamily="34" charset="0"/>
                <a:ea typeface="+mn-ea"/>
                <a:cs typeface="Arial" panose="020B0604020202020204" pitchFamily="34" charset="0"/>
              </a:defRPr>
            </a:lvl1pPr>
          </a:lstStyle>
          <a:p>
            <a:fld id="{854A97B4-410E-49ED-83C8-85AB1344C448}" type="datetime4">
              <a:rPr lang="en-US" smtClean="0"/>
              <a:t>February 16, 2024</a:t>
            </a:fld>
            <a:endParaRPr lang="en-US" dirty="0"/>
          </a:p>
        </p:txBody>
      </p:sp>
    </p:spTree>
    <p:extLst>
      <p:ext uri="{BB962C8B-B14F-4D97-AF65-F5344CB8AC3E}">
        <p14:creationId xmlns:p14="http://schemas.microsoft.com/office/powerpoint/2010/main" val="36952346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Trang trốn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19857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ục lục">
    <p:spTree>
      <p:nvGrpSpPr>
        <p:cNvPr id="1" name=""/>
        <p:cNvGrpSpPr/>
        <p:nvPr/>
      </p:nvGrpSpPr>
      <p:grpSpPr>
        <a:xfrm>
          <a:off x="0" y="0"/>
          <a:ext cx="0" cy="0"/>
          <a:chOff x="0" y="0"/>
          <a:chExt cx="0" cy="0"/>
        </a:xfrm>
      </p:grpSpPr>
      <p:sp>
        <p:nvSpPr>
          <p:cNvPr id="80" name="Isosceles Triangle 12">
            <a:extLst>
              <a:ext uri="{FF2B5EF4-FFF2-40B4-BE49-F238E27FC236}">
                <a16:creationId xmlns:a16="http://schemas.microsoft.com/office/drawing/2014/main" id="{72826670-EA95-0D41-31A4-F445474455F7}"/>
              </a:ext>
            </a:extLst>
          </p:cNvPr>
          <p:cNvSpPr/>
          <p:nvPr userDrawn="1"/>
        </p:nvSpPr>
        <p:spPr>
          <a:xfrm rot="10800000" flipH="1" flipV="1">
            <a:off x="11476383" y="6241089"/>
            <a:ext cx="715617" cy="616911"/>
          </a:xfrm>
          <a:prstGeom prst="triangle">
            <a:avLst>
              <a:gd name="adj" fmla="val 100000"/>
            </a:avLst>
          </a:prstGeom>
          <a:solidFill>
            <a:srgbClr val="0072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1" name="Group 80">
            <a:extLst>
              <a:ext uri="{FF2B5EF4-FFF2-40B4-BE49-F238E27FC236}">
                <a16:creationId xmlns:a16="http://schemas.microsoft.com/office/drawing/2014/main" id="{FC178CED-135F-0B63-CD69-F01713607F73}"/>
              </a:ext>
            </a:extLst>
          </p:cNvPr>
          <p:cNvGrpSpPr/>
          <p:nvPr userDrawn="1"/>
        </p:nvGrpSpPr>
        <p:grpSpPr>
          <a:xfrm flipH="1" flipV="1">
            <a:off x="9263702" y="5930537"/>
            <a:ext cx="2869771" cy="886519"/>
            <a:chOff x="44879" y="27296"/>
            <a:chExt cx="2869771" cy="886519"/>
          </a:xfrm>
          <a:solidFill>
            <a:srgbClr val="0072FF"/>
          </a:solidFill>
        </p:grpSpPr>
        <p:cxnSp>
          <p:nvCxnSpPr>
            <p:cNvPr id="82" name="Straight Connector 81">
              <a:extLst>
                <a:ext uri="{FF2B5EF4-FFF2-40B4-BE49-F238E27FC236}">
                  <a16:creationId xmlns:a16="http://schemas.microsoft.com/office/drawing/2014/main" id="{D0441D2A-FC76-0844-7EA5-B632F99E2E0D}"/>
                </a:ext>
              </a:extLst>
            </p:cNvPr>
            <p:cNvCxnSpPr>
              <a:cxnSpLocks/>
            </p:cNvCxnSpPr>
            <p:nvPr/>
          </p:nvCxnSpPr>
          <p:spPr>
            <a:xfrm flipH="1">
              <a:off x="766351" y="34631"/>
              <a:ext cx="2148299" cy="0"/>
            </a:xfrm>
            <a:prstGeom prst="line">
              <a:avLst/>
            </a:prstGeom>
            <a:grpFill/>
            <a:ln w="38100" cap="rnd">
              <a:solidFill>
                <a:srgbClr val="00C6FF"/>
              </a:solidFill>
              <a:round/>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E0C48DFD-25B4-6AF8-8C94-3C8B50B23C18}"/>
                </a:ext>
              </a:extLst>
            </p:cNvPr>
            <p:cNvCxnSpPr>
              <a:cxnSpLocks/>
            </p:cNvCxnSpPr>
            <p:nvPr/>
          </p:nvCxnSpPr>
          <p:spPr>
            <a:xfrm flipH="1">
              <a:off x="44879" y="27296"/>
              <a:ext cx="737495" cy="644210"/>
            </a:xfrm>
            <a:prstGeom prst="line">
              <a:avLst/>
            </a:prstGeom>
            <a:grpFill/>
            <a:ln w="38100" cap="rnd">
              <a:solidFill>
                <a:srgbClr val="00C6FF"/>
              </a:solidFill>
              <a:round/>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0CA6305E-4BEE-7CC0-EE96-38938F764389}"/>
                </a:ext>
              </a:extLst>
            </p:cNvPr>
            <p:cNvCxnSpPr>
              <a:cxnSpLocks/>
            </p:cNvCxnSpPr>
            <p:nvPr/>
          </p:nvCxnSpPr>
          <p:spPr>
            <a:xfrm flipH="1" flipV="1">
              <a:off x="52214" y="654128"/>
              <a:ext cx="0" cy="259687"/>
            </a:xfrm>
            <a:prstGeom prst="line">
              <a:avLst/>
            </a:prstGeom>
            <a:grpFill/>
            <a:ln w="38100" cap="rnd">
              <a:solidFill>
                <a:srgbClr val="00C6FF"/>
              </a:solidFill>
              <a:round/>
            </a:ln>
          </p:spPr>
          <p:style>
            <a:lnRef idx="1">
              <a:schemeClr val="accent1"/>
            </a:lnRef>
            <a:fillRef idx="0">
              <a:schemeClr val="accent1"/>
            </a:fillRef>
            <a:effectRef idx="0">
              <a:schemeClr val="accent1"/>
            </a:effectRef>
            <a:fontRef idx="minor">
              <a:schemeClr val="tx1"/>
            </a:fontRef>
          </p:style>
        </p:cxnSp>
      </p:grpSp>
      <p:sp>
        <p:nvSpPr>
          <p:cNvPr id="4" name="Footer Placeholder 3">
            <a:extLst>
              <a:ext uri="{FF2B5EF4-FFF2-40B4-BE49-F238E27FC236}">
                <a16:creationId xmlns:a16="http://schemas.microsoft.com/office/drawing/2014/main" id="{745F02F9-19CB-F108-6F35-1A02C9BECF5E}"/>
              </a:ext>
            </a:extLst>
          </p:cNvPr>
          <p:cNvSpPr>
            <a:spLocks noGrp="1"/>
          </p:cNvSpPr>
          <p:nvPr>
            <p:ph type="ftr" sz="quarter" idx="11"/>
          </p:nvPr>
        </p:nvSpPr>
        <p:spPr>
          <a:xfrm>
            <a:off x="3465443" y="6466114"/>
            <a:ext cx="5261114" cy="255361"/>
          </a:xfrm>
        </p:spPr>
        <p:txBody>
          <a:bodyPr/>
          <a:lstStyle>
            <a:lvl1pPr>
              <a:defRPr sz="1100">
                <a:latin typeface="Arial" panose="020B0604020202020204" pitchFamily="34" charset="0"/>
                <a:cs typeface="Arial" panose="020B0604020202020204" pitchFamily="34" charset="0"/>
              </a:defRPr>
            </a:lvl1pPr>
          </a:lstStyle>
          <a:p>
            <a:r>
              <a:rPr lang="vi-VN" dirty="0"/>
              <a:t>Thực hiện bởi Trường Đại học Công nghệ Thông tin, ĐHQG-HCM</a:t>
            </a:r>
            <a:endParaRPr lang="en-VN" dirty="0"/>
          </a:p>
        </p:txBody>
      </p:sp>
      <p:grpSp>
        <p:nvGrpSpPr>
          <p:cNvPr id="36" name="Group 35">
            <a:extLst>
              <a:ext uri="{FF2B5EF4-FFF2-40B4-BE49-F238E27FC236}">
                <a16:creationId xmlns:a16="http://schemas.microsoft.com/office/drawing/2014/main" id="{11E5AAB4-F14E-4F9C-E123-7635A7EF6275}"/>
              </a:ext>
            </a:extLst>
          </p:cNvPr>
          <p:cNvGrpSpPr/>
          <p:nvPr userDrawn="1"/>
        </p:nvGrpSpPr>
        <p:grpSpPr>
          <a:xfrm>
            <a:off x="-2395022" y="1121391"/>
            <a:ext cx="4841288" cy="5054000"/>
            <a:chOff x="-1259888" y="901609"/>
            <a:chExt cx="4841288" cy="5054000"/>
          </a:xfrm>
        </p:grpSpPr>
        <p:grpSp>
          <p:nvGrpSpPr>
            <p:cNvPr id="6" name="Group 5">
              <a:extLst>
                <a:ext uri="{FF2B5EF4-FFF2-40B4-BE49-F238E27FC236}">
                  <a16:creationId xmlns:a16="http://schemas.microsoft.com/office/drawing/2014/main" id="{A2E31223-939B-D84C-4ACC-CDC6CEB64FEF}"/>
                </a:ext>
              </a:extLst>
            </p:cNvPr>
            <p:cNvGrpSpPr/>
            <p:nvPr userDrawn="1"/>
          </p:nvGrpSpPr>
          <p:grpSpPr>
            <a:xfrm>
              <a:off x="-1225468" y="901609"/>
              <a:ext cx="4806868" cy="664514"/>
              <a:chOff x="0" y="901609"/>
              <a:chExt cx="4806868" cy="664514"/>
            </a:xfrm>
          </p:grpSpPr>
          <p:cxnSp>
            <p:nvCxnSpPr>
              <p:cNvPr id="7" name="Straight Connector 6">
                <a:extLst>
                  <a:ext uri="{FF2B5EF4-FFF2-40B4-BE49-F238E27FC236}">
                    <a16:creationId xmlns:a16="http://schemas.microsoft.com/office/drawing/2014/main" id="{2DB06BED-50E6-B29E-B929-6D7717DB8E5E}"/>
                  </a:ext>
                </a:extLst>
              </p:cNvPr>
              <p:cNvCxnSpPr/>
              <p:nvPr/>
            </p:nvCxnSpPr>
            <p:spPr>
              <a:xfrm>
                <a:off x="0" y="1566123"/>
                <a:ext cx="2533933" cy="0"/>
              </a:xfrm>
              <a:prstGeom prst="line">
                <a:avLst/>
              </a:prstGeom>
              <a:ln w="38100"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E58C69F9-0B5B-5D9E-7034-C8237177065E}"/>
                  </a:ext>
                </a:extLst>
              </p:cNvPr>
              <p:cNvCxnSpPr>
                <a:cxnSpLocks/>
              </p:cNvCxnSpPr>
              <p:nvPr/>
            </p:nvCxnSpPr>
            <p:spPr>
              <a:xfrm flipV="1">
                <a:off x="2520285" y="1059987"/>
                <a:ext cx="591405" cy="506136"/>
              </a:xfrm>
              <a:prstGeom prst="line">
                <a:avLst/>
              </a:prstGeom>
              <a:ln w="38100"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F5F07FD-916F-9286-7ADA-4A2252FCBB28}"/>
                  </a:ext>
                </a:extLst>
              </p:cNvPr>
              <p:cNvCxnSpPr>
                <a:cxnSpLocks/>
              </p:cNvCxnSpPr>
              <p:nvPr/>
            </p:nvCxnSpPr>
            <p:spPr>
              <a:xfrm>
                <a:off x="3111690" y="1059987"/>
                <a:ext cx="1378423" cy="0"/>
              </a:xfrm>
              <a:prstGeom prst="line">
                <a:avLst/>
              </a:prstGeom>
              <a:ln w="38100"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23A8BE15-FC97-76D3-BF6B-29B7114D4716}"/>
                  </a:ext>
                </a:extLst>
              </p:cNvPr>
              <p:cNvSpPr/>
              <p:nvPr/>
            </p:nvSpPr>
            <p:spPr>
              <a:xfrm>
                <a:off x="4490113" y="901609"/>
                <a:ext cx="316755" cy="316755"/>
              </a:xfrm>
              <a:prstGeom prst="ellipse">
                <a:avLst/>
              </a:prstGeom>
              <a:gradFill flip="none" rotWithShape="1">
                <a:gsLst>
                  <a:gs pos="0">
                    <a:srgbClr val="0072FF">
                      <a:alpha val="40000"/>
                    </a:srgbClr>
                  </a:gs>
                  <a:gs pos="100000">
                    <a:srgbClr val="00C6FF">
                      <a:alpha val="40000"/>
                    </a:srgbClr>
                  </a:gs>
                </a:gsLst>
                <a:lin ang="2700000" scaled="1"/>
                <a:tileRect/>
              </a:gradFill>
              <a:ln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1" name="Group 10">
              <a:extLst>
                <a:ext uri="{FF2B5EF4-FFF2-40B4-BE49-F238E27FC236}">
                  <a16:creationId xmlns:a16="http://schemas.microsoft.com/office/drawing/2014/main" id="{04AB711F-106D-5EA6-AAFA-CF1A979FF6F9}"/>
                </a:ext>
              </a:extLst>
            </p:cNvPr>
            <p:cNvGrpSpPr/>
            <p:nvPr userDrawn="1"/>
          </p:nvGrpSpPr>
          <p:grpSpPr>
            <a:xfrm flipV="1">
              <a:off x="-1225468" y="5291095"/>
              <a:ext cx="4806868" cy="664514"/>
              <a:chOff x="0" y="1232525"/>
              <a:chExt cx="4806868" cy="664514"/>
            </a:xfrm>
          </p:grpSpPr>
          <p:cxnSp>
            <p:nvCxnSpPr>
              <p:cNvPr id="12" name="Straight Connector 11">
                <a:extLst>
                  <a:ext uri="{FF2B5EF4-FFF2-40B4-BE49-F238E27FC236}">
                    <a16:creationId xmlns:a16="http://schemas.microsoft.com/office/drawing/2014/main" id="{5660A401-E892-4348-0DC3-086E4EF0B6E4}"/>
                  </a:ext>
                </a:extLst>
              </p:cNvPr>
              <p:cNvCxnSpPr/>
              <p:nvPr/>
            </p:nvCxnSpPr>
            <p:spPr>
              <a:xfrm>
                <a:off x="0" y="1897039"/>
                <a:ext cx="2533933" cy="0"/>
              </a:xfrm>
              <a:prstGeom prst="line">
                <a:avLst/>
              </a:prstGeom>
              <a:ln w="38100"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3AFDB122-E638-017C-654A-F8EC6AB0B27F}"/>
                  </a:ext>
                </a:extLst>
              </p:cNvPr>
              <p:cNvCxnSpPr>
                <a:cxnSpLocks/>
              </p:cNvCxnSpPr>
              <p:nvPr/>
            </p:nvCxnSpPr>
            <p:spPr>
              <a:xfrm flipV="1">
                <a:off x="2520285" y="1390903"/>
                <a:ext cx="591405" cy="506136"/>
              </a:xfrm>
              <a:prstGeom prst="line">
                <a:avLst/>
              </a:prstGeom>
              <a:ln w="38100"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1C676F38-72FE-4F76-7E67-580148C08A51}"/>
                  </a:ext>
                </a:extLst>
              </p:cNvPr>
              <p:cNvCxnSpPr>
                <a:cxnSpLocks/>
              </p:cNvCxnSpPr>
              <p:nvPr/>
            </p:nvCxnSpPr>
            <p:spPr>
              <a:xfrm>
                <a:off x="3111690" y="1390903"/>
                <a:ext cx="1378423" cy="0"/>
              </a:xfrm>
              <a:prstGeom prst="line">
                <a:avLst/>
              </a:prstGeom>
              <a:ln w="38100"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B7E06E3C-C182-FD6B-BB7B-4847F4323944}"/>
                  </a:ext>
                </a:extLst>
              </p:cNvPr>
              <p:cNvSpPr/>
              <p:nvPr/>
            </p:nvSpPr>
            <p:spPr>
              <a:xfrm>
                <a:off x="4490113" y="1232525"/>
                <a:ext cx="316755" cy="316755"/>
              </a:xfrm>
              <a:prstGeom prst="ellipse">
                <a:avLst/>
              </a:prstGeom>
              <a:gradFill flip="none" rotWithShape="1">
                <a:gsLst>
                  <a:gs pos="0">
                    <a:srgbClr val="0072FF">
                      <a:alpha val="40000"/>
                    </a:srgbClr>
                  </a:gs>
                  <a:gs pos="100000">
                    <a:srgbClr val="00C6FF">
                      <a:alpha val="40000"/>
                    </a:srgbClr>
                  </a:gs>
                </a:gsLst>
                <a:lin ang="2700000" scaled="1"/>
                <a:tileRect/>
              </a:gradFill>
              <a:ln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821F68F9-560D-A608-4130-5D9040FE3F01}"/>
                </a:ext>
              </a:extLst>
            </p:cNvPr>
            <p:cNvGrpSpPr/>
            <p:nvPr userDrawn="1"/>
          </p:nvGrpSpPr>
          <p:grpSpPr>
            <a:xfrm>
              <a:off x="-1225469" y="1860637"/>
              <a:ext cx="3835321" cy="547270"/>
              <a:chOff x="-1" y="1860637"/>
              <a:chExt cx="3835321" cy="547270"/>
            </a:xfrm>
          </p:grpSpPr>
          <p:sp>
            <p:nvSpPr>
              <p:cNvPr id="17" name="Oval 16">
                <a:extLst>
                  <a:ext uri="{FF2B5EF4-FFF2-40B4-BE49-F238E27FC236}">
                    <a16:creationId xmlns:a16="http://schemas.microsoft.com/office/drawing/2014/main" id="{A6A5574E-F30D-A49F-E874-231C445514E4}"/>
                  </a:ext>
                </a:extLst>
              </p:cNvPr>
              <p:cNvSpPr/>
              <p:nvPr/>
            </p:nvSpPr>
            <p:spPr>
              <a:xfrm>
                <a:off x="3518565" y="1860637"/>
                <a:ext cx="316755" cy="316755"/>
              </a:xfrm>
              <a:prstGeom prst="ellipse">
                <a:avLst/>
              </a:prstGeom>
              <a:gradFill flip="none" rotWithShape="1">
                <a:gsLst>
                  <a:gs pos="0">
                    <a:srgbClr val="0072FF">
                      <a:alpha val="40000"/>
                    </a:srgbClr>
                  </a:gs>
                  <a:gs pos="100000">
                    <a:srgbClr val="00C6FF">
                      <a:alpha val="40000"/>
                    </a:srgbClr>
                  </a:gs>
                </a:gsLst>
                <a:lin ang="2700000" scaled="1"/>
                <a:tileRect/>
              </a:gradFill>
              <a:ln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8" name="Straight Connector 17">
                <a:extLst>
                  <a:ext uri="{FF2B5EF4-FFF2-40B4-BE49-F238E27FC236}">
                    <a16:creationId xmlns:a16="http://schemas.microsoft.com/office/drawing/2014/main" id="{1AABF66E-DE89-B1F6-062E-2BC96ADE0530}"/>
                  </a:ext>
                </a:extLst>
              </p:cNvPr>
              <p:cNvCxnSpPr/>
              <p:nvPr/>
            </p:nvCxnSpPr>
            <p:spPr>
              <a:xfrm>
                <a:off x="-1" y="2407907"/>
                <a:ext cx="1985654" cy="0"/>
              </a:xfrm>
              <a:prstGeom prst="line">
                <a:avLst/>
              </a:prstGeom>
              <a:ln w="38100"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EB0E2531-6E1E-6A7F-6704-D0334B1AB6C8}"/>
                  </a:ext>
                </a:extLst>
              </p:cNvPr>
              <p:cNvCxnSpPr>
                <a:cxnSpLocks/>
              </p:cNvCxnSpPr>
              <p:nvPr/>
            </p:nvCxnSpPr>
            <p:spPr>
              <a:xfrm flipV="1">
                <a:off x="1974958" y="2019015"/>
                <a:ext cx="463440" cy="388892"/>
              </a:xfrm>
              <a:prstGeom prst="line">
                <a:avLst/>
              </a:prstGeom>
              <a:ln w="38100"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F6A1DDC-0D65-0297-E1E5-DC4B2441C524}"/>
                  </a:ext>
                </a:extLst>
              </p:cNvPr>
              <p:cNvCxnSpPr>
                <a:cxnSpLocks/>
              </p:cNvCxnSpPr>
              <p:nvPr/>
            </p:nvCxnSpPr>
            <p:spPr>
              <a:xfrm>
                <a:off x="2438398" y="2019015"/>
                <a:ext cx="1080167" cy="0"/>
              </a:xfrm>
              <a:prstGeom prst="line">
                <a:avLst/>
              </a:prstGeom>
              <a:ln w="38100"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grpSp>
        <p:grpSp>
          <p:nvGrpSpPr>
            <p:cNvPr id="21" name="Group 20">
              <a:extLst>
                <a:ext uri="{FF2B5EF4-FFF2-40B4-BE49-F238E27FC236}">
                  <a16:creationId xmlns:a16="http://schemas.microsoft.com/office/drawing/2014/main" id="{C25C9018-B01E-F47F-3802-C002B3E7B2AF}"/>
                </a:ext>
              </a:extLst>
            </p:cNvPr>
            <p:cNvGrpSpPr/>
            <p:nvPr userDrawn="1"/>
          </p:nvGrpSpPr>
          <p:grpSpPr>
            <a:xfrm flipV="1">
              <a:off x="-1259888" y="4408929"/>
              <a:ext cx="3835321" cy="547270"/>
              <a:chOff x="-1" y="1860637"/>
              <a:chExt cx="3835321" cy="547270"/>
            </a:xfrm>
          </p:grpSpPr>
          <p:sp>
            <p:nvSpPr>
              <p:cNvPr id="22" name="Oval 21">
                <a:extLst>
                  <a:ext uri="{FF2B5EF4-FFF2-40B4-BE49-F238E27FC236}">
                    <a16:creationId xmlns:a16="http://schemas.microsoft.com/office/drawing/2014/main" id="{17C82ECD-21F2-F43B-6992-AE7FB9F2798F}"/>
                  </a:ext>
                </a:extLst>
              </p:cNvPr>
              <p:cNvSpPr/>
              <p:nvPr/>
            </p:nvSpPr>
            <p:spPr>
              <a:xfrm>
                <a:off x="3518565" y="1860637"/>
                <a:ext cx="316755" cy="316755"/>
              </a:xfrm>
              <a:prstGeom prst="ellipse">
                <a:avLst/>
              </a:prstGeom>
              <a:gradFill flip="none" rotWithShape="1">
                <a:gsLst>
                  <a:gs pos="0">
                    <a:srgbClr val="0072FF">
                      <a:alpha val="40000"/>
                    </a:srgbClr>
                  </a:gs>
                  <a:gs pos="100000">
                    <a:srgbClr val="00C6FF">
                      <a:alpha val="40000"/>
                    </a:srgbClr>
                  </a:gs>
                </a:gsLst>
                <a:lin ang="2700000" scaled="1"/>
                <a:tileRect/>
              </a:gradFill>
              <a:ln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3" name="Straight Connector 22">
                <a:extLst>
                  <a:ext uri="{FF2B5EF4-FFF2-40B4-BE49-F238E27FC236}">
                    <a16:creationId xmlns:a16="http://schemas.microsoft.com/office/drawing/2014/main" id="{99F69DC7-3AE7-E60B-2377-4B4F72314B92}"/>
                  </a:ext>
                </a:extLst>
              </p:cNvPr>
              <p:cNvCxnSpPr/>
              <p:nvPr/>
            </p:nvCxnSpPr>
            <p:spPr>
              <a:xfrm>
                <a:off x="-1" y="2407907"/>
                <a:ext cx="1985654" cy="0"/>
              </a:xfrm>
              <a:prstGeom prst="line">
                <a:avLst/>
              </a:prstGeom>
              <a:ln w="38100"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E27743B-09AF-DFA3-B333-99F4D9A43DFB}"/>
                  </a:ext>
                </a:extLst>
              </p:cNvPr>
              <p:cNvCxnSpPr>
                <a:cxnSpLocks/>
              </p:cNvCxnSpPr>
              <p:nvPr/>
            </p:nvCxnSpPr>
            <p:spPr>
              <a:xfrm flipV="1">
                <a:off x="1974958" y="2019015"/>
                <a:ext cx="463440" cy="388892"/>
              </a:xfrm>
              <a:prstGeom prst="line">
                <a:avLst/>
              </a:prstGeom>
              <a:ln w="38100"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F9F40737-164C-459C-2ABE-C4DE4A29E373}"/>
                  </a:ext>
                </a:extLst>
              </p:cNvPr>
              <p:cNvCxnSpPr>
                <a:cxnSpLocks/>
              </p:cNvCxnSpPr>
              <p:nvPr/>
            </p:nvCxnSpPr>
            <p:spPr>
              <a:xfrm>
                <a:off x="2438398" y="2019015"/>
                <a:ext cx="1080167" cy="0"/>
              </a:xfrm>
              <a:prstGeom prst="line">
                <a:avLst/>
              </a:prstGeom>
              <a:ln w="38100"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grpSp>
        <p:grpSp>
          <p:nvGrpSpPr>
            <p:cNvPr id="26" name="Group 25">
              <a:extLst>
                <a:ext uri="{FF2B5EF4-FFF2-40B4-BE49-F238E27FC236}">
                  <a16:creationId xmlns:a16="http://schemas.microsoft.com/office/drawing/2014/main" id="{74A28006-5F76-1896-7905-6715849C97AC}"/>
                </a:ext>
              </a:extLst>
            </p:cNvPr>
            <p:cNvGrpSpPr/>
            <p:nvPr userDrawn="1"/>
          </p:nvGrpSpPr>
          <p:grpSpPr>
            <a:xfrm>
              <a:off x="-1252333" y="2715185"/>
              <a:ext cx="2776521" cy="436736"/>
              <a:chOff x="-26865" y="2715185"/>
              <a:chExt cx="2776521" cy="436736"/>
            </a:xfrm>
          </p:grpSpPr>
          <p:cxnSp>
            <p:nvCxnSpPr>
              <p:cNvPr id="27" name="Straight Connector 26">
                <a:extLst>
                  <a:ext uri="{FF2B5EF4-FFF2-40B4-BE49-F238E27FC236}">
                    <a16:creationId xmlns:a16="http://schemas.microsoft.com/office/drawing/2014/main" id="{02985FB7-4D54-A096-221C-AB21916398BD}"/>
                  </a:ext>
                </a:extLst>
              </p:cNvPr>
              <p:cNvCxnSpPr/>
              <p:nvPr/>
            </p:nvCxnSpPr>
            <p:spPr>
              <a:xfrm>
                <a:off x="-26865" y="3151921"/>
                <a:ext cx="1402723" cy="0"/>
              </a:xfrm>
              <a:prstGeom prst="line">
                <a:avLst/>
              </a:prstGeom>
              <a:ln w="38100"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DDEC85B-E1F4-38FE-0E5C-E5850D2C995F}"/>
                  </a:ext>
                </a:extLst>
              </p:cNvPr>
              <p:cNvCxnSpPr>
                <a:cxnSpLocks/>
              </p:cNvCxnSpPr>
              <p:nvPr/>
            </p:nvCxnSpPr>
            <p:spPr>
              <a:xfrm flipV="1">
                <a:off x="1368303" y="2877197"/>
                <a:ext cx="327387" cy="274724"/>
              </a:xfrm>
              <a:prstGeom prst="line">
                <a:avLst/>
              </a:prstGeom>
              <a:ln w="38100"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DE6622AE-52DB-9FD4-5FA6-F8C5F2606706}"/>
                  </a:ext>
                </a:extLst>
              </p:cNvPr>
              <p:cNvCxnSpPr>
                <a:cxnSpLocks/>
              </p:cNvCxnSpPr>
              <p:nvPr/>
            </p:nvCxnSpPr>
            <p:spPr>
              <a:xfrm>
                <a:off x="1695690" y="2877197"/>
                <a:ext cx="763061" cy="0"/>
              </a:xfrm>
              <a:prstGeom prst="line">
                <a:avLst/>
              </a:prstGeom>
              <a:ln w="38100"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69264108-0C61-CCC7-04EF-695A004F44BA}"/>
                  </a:ext>
                </a:extLst>
              </p:cNvPr>
              <p:cNvSpPr/>
              <p:nvPr/>
            </p:nvSpPr>
            <p:spPr>
              <a:xfrm>
                <a:off x="2432901" y="2715185"/>
                <a:ext cx="316755" cy="316755"/>
              </a:xfrm>
              <a:prstGeom prst="ellipse">
                <a:avLst/>
              </a:prstGeom>
              <a:gradFill flip="none" rotWithShape="1">
                <a:gsLst>
                  <a:gs pos="0">
                    <a:srgbClr val="0072FF">
                      <a:alpha val="40000"/>
                    </a:srgbClr>
                  </a:gs>
                  <a:gs pos="100000">
                    <a:srgbClr val="00C6FF">
                      <a:alpha val="40000"/>
                    </a:srgbClr>
                  </a:gs>
                </a:gsLst>
                <a:lin ang="2700000" scaled="1"/>
                <a:tileRect/>
              </a:gradFill>
              <a:ln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1" name="Group 30">
              <a:extLst>
                <a:ext uri="{FF2B5EF4-FFF2-40B4-BE49-F238E27FC236}">
                  <a16:creationId xmlns:a16="http://schemas.microsoft.com/office/drawing/2014/main" id="{A1F8E5A4-A013-ABE4-F3E5-36BBEE45994B}"/>
                </a:ext>
              </a:extLst>
            </p:cNvPr>
            <p:cNvGrpSpPr/>
            <p:nvPr userDrawn="1"/>
          </p:nvGrpSpPr>
          <p:grpSpPr>
            <a:xfrm>
              <a:off x="-1225468" y="3843225"/>
              <a:ext cx="2802371" cy="433101"/>
              <a:chOff x="-34420" y="3843718"/>
              <a:chExt cx="2802371" cy="433101"/>
            </a:xfrm>
          </p:grpSpPr>
          <p:cxnSp>
            <p:nvCxnSpPr>
              <p:cNvPr id="32" name="Straight Connector 31">
                <a:extLst>
                  <a:ext uri="{FF2B5EF4-FFF2-40B4-BE49-F238E27FC236}">
                    <a16:creationId xmlns:a16="http://schemas.microsoft.com/office/drawing/2014/main" id="{92CA967D-77D2-F89E-9996-2B247282DA6A}"/>
                  </a:ext>
                </a:extLst>
              </p:cNvPr>
              <p:cNvCxnSpPr/>
              <p:nvPr/>
            </p:nvCxnSpPr>
            <p:spPr>
              <a:xfrm flipV="1">
                <a:off x="-34420" y="3843718"/>
                <a:ext cx="1402723" cy="0"/>
              </a:xfrm>
              <a:prstGeom prst="line">
                <a:avLst/>
              </a:prstGeom>
              <a:ln w="38100"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8D106A27-9FB0-65D0-E42B-5A9345BBE7A8}"/>
                  </a:ext>
                </a:extLst>
              </p:cNvPr>
              <p:cNvCxnSpPr>
                <a:cxnSpLocks/>
              </p:cNvCxnSpPr>
              <p:nvPr/>
            </p:nvCxnSpPr>
            <p:spPr>
              <a:xfrm>
                <a:off x="1360748" y="3843718"/>
                <a:ext cx="327387" cy="274724"/>
              </a:xfrm>
              <a:prstGeom prst="line">
                <a:avLst/>
              </a:prstGeom>
              <a:ln w="38100"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BDA310D0-0781-F61D-3188-05A327C3E38C}"/>
                  </a:ext>
                </a:extLst>
              </p:cNvPr>
              <p:cNvCxnSpPr>
                <a:cxnSpLocks/>
              </p:cNvCxnSpPr>
              <p:nvPr/>
            </p:nvCxnSpPr>
            <p:spPr>
              <a:xfrm flipV="1">
                <a:off x="1688135" y="4118442"/>
                <a:ext cx="763061" cy="0"/>
              </a:xfrm>
              <a:prstGeom prst="line">
                <a:avLst/>
              </a:prstGeom>
              <a:ln w="38100"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sp>
            <p:nvSpPr>
              <p:cNvPr id="35" name="Oval 34">
                <a:extLst>
                  <a:ext uri="{FF2B5EF4-FFF2-40B4-BE49-F238E27FC236}">
                    <a16:creationId xmlns:a16="http://schemas.microsoft.com/office/drawing/2014/main" id="{74C60948-61FC-2116-FCE6-F05185B2432A}"/>
                  </a:ext>
                </a:extLst>
              </p:cNvPr>
              <p:cNvSpPr/>
              <p:nvPr/>
            </p:nvSpPr>
            <p:spPr>
              <a:xfrm>
                <a:off x="2451196" y="3960064"/>
                <a:ext cx="316755" cy="316755"/>
              </a:xfrm>
              <a:prstGeom prst="ellipse">
                <a:avLst/>
              </a:prstGeom>
              <a:gradFill flip="none" rotWithShape="1">
                <a:gsLst>
                  <a:gs pos="0">
                    <a:srgbClr val="0072FF">
                      <a:alpha val="40000"/>
                    </a:srgbClr>
                  </a:gs>
                  <a:gs pos="100000">
                    <a:srgbClr val="00C6FF">
                      <a:alpha val="40000"/>
                    </a:srgbClr>
                  </a:gs>
                </a:gsLst>
                <a:lin ang="2700000" scaled="1"/>
                <a:tileRect/>
              </a:gradFill>
              <a:ln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37" name="Group 36">
            <a:extLst>
              <a:ext uri="{FF2B5EF4-FFF2-40B4-BE49-F238E27FC236}">
                <a16:creationId xmlns:a16="http://schemas.microsoft.com/office/drawing/2014/main" id="{A9D55038-C512-E74F-0316-32FA44AC85DA}"/>
              </a:ext>
            </a:extLst>
          </p:cNvPr>
          <p:cNvGrpSpPr/>
          <p:nvPr userDrawn="1"/>
        </p:nvGrpSpPr>
        <p:grpSpPr>
          <a:xfrm flipH="1">
            <a:off x="9712829" y="1121391"/>
            <a:ext cx="4841288" cy="5054000"/>
            <a:chOff x="-1259888" y="901609"/>
            <a:chExt cx="4841288" cy="5054000"/>
          </a:xfrm>
        </p:grpSpPr>
        <p:grpSp>
          <p:nvGrpSpPr>
            <p:cNvPr id="38" name="Group 37">
              <a:extLst>
                <a:ext uri="{FF2B5EF4-FFF2-40B4-BE49-F238E27FC236}">
                  <a16:creationId xmlns:a16="http://schemas.microsoft.com/office/drawing/2014/main" id="{CC8D5E8A-34C2-98F5-01F2-D2CAA76A0A9E}"/>
                </a:ext>
              </a:extLst>
            </p:cNvPr>
            <p:cNvGrpSpPr/>
            <p:nvPr userDrawn="1"/>
          </p:nvGrpSpPr>
          <p:grpSpPr>
            <a:xfrm>
              <a:off x="-1225468" y="901609"/>
              <a:ext cx="4806868" cy="664514"/>
              <a:chOff x="0" y="901609"/>
              <a:chExt cx="4806868" cy="664514"/>
            </a:xfrm>
          </p:grpSpPr>
          <p:cxnSp>
            <p:nvCxnSpPr>
              <p:cNvPr id="64" name="Straight Connector 63">
                <a:extLst>
                  <a:ext uri="{FF2B5EF4-FFF2-40B4-BE49-F238E27FC236}">
                    <a16:creationId xmlns:a16="http://schemas.microsoft.com/office/drawing/2014/main" id="{E6EEF1F3-D1D1-DEB4-E491-3B5E510B766B}"/>
                  </a:ext>
                </a:extLst>
              </p:cNvPr>
              <p:cNvCxnSpPr/>
              <p:nvPr/>
            </p:nvCxnSpPr>
            <p:spPr>
              <a:xfrm>
                <a:off x="0" y="1566123"/>
                <a:ext cx="2533933" cy="0"/>
              </a:xfrm>
              <a:prstGeom prst="line">
                <a:avLst/>
              </a:prstGeom>
              <a:ln w="38100"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6BAF104D-64C5-1843-2B4A-2AEDAF0D6175}"/>
                  </a:ext>
                </a:extLst>
              </p:cNvPr>
              <p:cNvCxnSpPr>
                <a:cxnSpLocks/>
              </p:cNvCxnSpPr>
              <p:nvPr/>
            </p:nvCxnSpPr>
            <p:spPr>
              <a:xfrm flipV="1">
                <a:off x="2520285" y="1059987"/>
                <a:ext cx="591405" cy="506136"/>
              </a:xfrm>
              <a:prstGeom prst="line">
                <a:avLst/>
              </a:prstGeom>
              <a:ln w="38100"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591F5277-EE93-31FB-AAD8-F64F97837DDA}"/>
                  </a:ext>
                </a:extLst>
              </p:cNvPr>
              <p:cNvCxnSpPr>
                <a:cxnSpLocks/>
              </p:cNvCxnSpPr>
              <p:nvPr/>
            </p:nvCxnSpPr>
            <p:spPr>
              <a:xfrm>
                <a:off x="3111690" y="1059987"/>
                <a:ext cx="1378423" cy="0"/>
              </a:xfrm>
              <a:prstGeom prst="line">
                <a:avLst/>
              </a:prstGeom>
              <a:ln w="38100"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sp>
            <p:nvSpPr>
              <p:cNvPr id="67" name="Oval 66">
                <a:extLst>
                  <a:ext uri="{FF2B5EF4-FFF2-40B4-BE49-F238E27FC236}">
                    <a16:creationId xmlns:a16="http://schemas.microsoft.com/office/drawing/2014/main" id="{36A6A4EA-512C-BD8D-6200-C1B6D161AF96}"/>
                  </a:ext>
                </a:extLst>
              </p:cNvPr>
              <p:cNvSpPr/>
              <p:nvPr/>
            </p:nvSpPr>
            <p:spPr>
              <a:xfrm>
                <a:off x="4490113" y="901609"/>
                <a:ext cx="316755" cy="316755"/>
              </a:xfrm>
              <a:prstGeom prst="ellipse">
                <a:avLst/>
              </a:prstGeom>
              <a:gradFill flip="none" rotWithShape="1">
                <a:gsLst>
                  <a:gs pos="0">
                    <a:srgbClr val="0072FF">
                      <a:alpha val="40000"/>
                    </a:srgbClr>
                  </a:gs>
                  <a:gs pos="100000">
                    <a:srgbClr val="00C6FF">
                      <a:alpha val="40000"/>
                    </a:srgbClr>
                  </a:gs>
                </a:gsLst>
                <a:lin ang="2700000" scaled="1"/>
                <a:tileRect/>
              </a:gradFill>
              <a:ln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9" name="Group 38">
              <a:extLst>
                <a:ext uri="{FF2B5EF4-FFF2-40B4-BE49-F238E27FC236}">
                  <a16:creationId xmlns:a16="http://schemas.microsoft.com/office/drawing/2014/main" id="{48417325-5CBC-9245-EBBF-5495BB114BB9}"/>
                </a:ext>
              </a:extLst>
            </p:cNvPr>
            <p:cNvGrpSpPr/>
            <p:nvPr userDrawn="1"/>
          </p:nvGrpSpPr>
          <p:grpSpPr>
            <a:xfrm flipV="1">
              <a:off x="-1225468" y="5291095"/>
              <a:ext cx="4806868" cy="664514"/>
              <a:chOff x="0" y="1232525"/>
              <a:chExt cx="4806868" cy="664514"/>
            </a:xfrm>
          </p:grpSpPr>
          <p:cxnSp>
            <p:nvCxnSpPr>
              <p:cNvPr id="60" name="Straight Connector 59">
                <a:extLst>
                  <a:ext uri="{FF2B5EF4-FFF2-40B4-BE49-F238E27FC236}">
                    <a16:creationId xmlns:a16="http://schemas.microsoft.com/office/drawing/2014/main" id="{2ABA872F-CF9E-97F0-0BEB-43E95F81970F}"/>
                  </a:ext>
                </a:extLst>
              </p:cNvPr>
              <p:cNvCxnSpPr/>
              <p:nvPr/>
            </p:nvCxnSpPr>
            <p:spPr>
              <a:xfrm>
                <a:off x="0" y="1897039"/>
                <a:ext cx="2533933" cy="0"/>
              </a:xfrm>
              <a:prstGeom prst="line">
                <a:avLst/>
              </a:prstGeom>
              <a:ln w="38100"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CE558871-BCDE-178B-024F-81DBE95811F1}"/>
                  </a:ext>
                </a:extLst>
              </p:cNvPr>
              <p:cNvCxnSpPr>
                <a:cxnSpLocks/>
              </p:cNvCxnSpPr>
              <p:nvPr/>
            </p:nvCxnSpPr>
            <p:spPr>
              <a:xfrm flipV="1">
                <a:off x="2520285" y="1390903"/>
                <a:ext cx="591405" cy="506136"/>
              </a:xfrm>
              <a:prstGeom prst="line">
                <a:avLst/>
              </a:prstGeom>
              <a:ln w="38100"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713BB9F5-0BB8-705B-E8A1-5FA6735325E4}"/>
                  </a:ext>
                </a:extLst>
              </p:cNvPr>
              <p:cNvCxnSpPr>
                <a:cxnSpLocks/>
              </p:cNvCxnSpPr>
              <p:nvPr/>
            </p:nvCxnSpPr>
            <p:spPr>
              <a:xfrm>
                <a:off x="3111690" y="1390903"/>
                <a:ext cx="1378423" cy="0"/>
              </a:xfrm>
              <a:prstGeom prst="line">
                <a:avLst/>
              </a:prstGeom>
              <a:ln w="38100"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sp>
            <p:nvSpPr>
              <p:cNvPr id="63" name="Oval 62">
                <a:extLst>
                  <a:ext uri="{FF2B5EF4-FFF2-40B4-BE49-F238E27FC236}">
                    <a16:creationId xmlns:a16="http://schemas.microsoft.com/office/drawing/2014/main" id="{2DF72871-077F-48BE-91AF-DE72A1841D14}"/>
                  </a:ext>
                </a:extLst>
              </p:cNvPr>
              <p:cNvSpPr/>
              <p:nvPr/>
            </p:nvSpPr>
            <p:spPr>
              <a:xfrm>
                <a:off x="4490113" y="1232525"/>
                <a:ext cx="316755" cy="316755"/>
              </a:xfrm>
              <a:prstGeom prst="ellipse">
                <a:avLst/>
              </a:prstGeom>
              <a:gradFill flip="none" rotWithShape="1">
                <a:gsLst>
                  <a:gs pos="0">
                    <a:srgbClr val="0072FF">
                      <a:alpha val="40000"/>
                    </a:srgbClr>
                  </a:gs>
                  <a:gs pos="100000">
                    <a:srgbClr val="00C6FF">
                      <a:alpha val="40000"/>
                    </a:srgbClr>
                  </a:gs>
                </a:gsLst>
                <a:lin ang="2700000" scaled="1"/>
                <a:tileRect/>
              </a:gradFill>
              <a:ln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0" name="Group 39">
              <a:extLst>
                <a:ext uri="{FF2B5EF4-FFF2-40B4-BE49-F238E27FC236}">
                  <a16:creationId xmlns:a16="http://schemas.microsoft.com/office/drawing/2014/main" id="{0917CABE-75B7-599D-4246-DCB5968A10A9}"/>
                </a:ext>
              </a:extLst>
            </p:cNvPr>
            <p:cNvGrpSpPr/>
            <p:nvPr userDrawn="1"/>
          </p:nvGrpSpPr>
          <p:grpSpPr>
            <a:xfrm>
              <a:off x="-1225469" y="1860637"/>
              <a:ext cx="3835321" cy="547270"/>
              <a:chOff x="-1" y="1860637"/>
              <a:chExt cx="3835321" cy="547270"/>
            </a:xfrm>
          </p:grpSpPr>
          <p:sp>
            <p:nvSpPr>
              <p:cNvPr id="56" name="Oval 55">
                <a:extLst>
                  <a:ext uri="{FF2B5EF4-FFF2-40B4-BE49-F238E27FC236}">
                    <a16:creationId xmlns:a16="http://schemas.microsoft.com/office/drawing/2014/main" id="{98A88CE2-C346-6A1C-2ECA-F96ED3759F52}"/>
                  </a:ext>
                </a:extLst>
              </p:cNvPr>
              <p:cNvSpPr/>
              <p:nvPr/>
            </p:nvSpPr>
            <p:spPr>
              <a:xfrm>
                <a:off x="3518565" y="1860637"/>
                <a:ext cx="316755" cy="316755"/>
              </a:xfrm>
              <a:prstGeom prst="ellipse">
                <a:avLst/>
              </a:prstGeom>
              <a:gradFill flip="none" rotWithShape="1">
                <a:gsLst>
                  <a:gs pos="0">
                    <a:srgbClr val="0072FF">
                      <a:alpha val="40000"/>
                    </a:srgbClr>
                  </a:gs>
                  <a:gs pos="100000">
                    <a:srgbClr val="00C6FF">
                      <a:alpha val="40000"/>
                    </a:srgbClr>
                  </a:gs>
                </a:gsLst>
                <a:lin ang="2700000" scaled="1"/>
                <a:tileRect/>
              </a:gradFill>
              <a:ln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7" name="Straight Connector 56">
                <a:extLst>
                  <a:ext uri="{FF2B5EF4-FFF2-40B4-BE49-F238E27FC236}">
                    <a16:creationId xmlns:a16="http://schemas.microsoft.com/office/drawing/2014/main" id="{5A2C42DA-B857-1726-C8D9-FE4710E5AF27}"/>
                  </a:ext>
                </a:extLst>
              </p:cNvPr>
              <p:cNvCxnSpPr/>
              <p:nvPr/>
            </p:nvCxnSpPr>
            <p:spPr>
              <a:xfrm>
                <a:off x="-1" y="2407907"/>
                <a:ext cx="1985654" cy="0"/>
              </a:xfrm>
              <a:prstGeom prst="line">
                <a:avLst/>
              </a:prstGeom>
              <a:ln w="38100"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022A1339-07A9-9E34-F0B5-0FC956E053B1}"/>
                  </a:ext>
                </a:extLst>
              </p:cNvPr>
              <p:cNvCxnSpPr>
                <a:cxnSpLocks/>
              </p:cNvCxnSpPr>
              <p:nvPr/>
            </p:nvCxnSpPr>
            <p:spPr>
              <a:xfrm flipV="1">
                <a:off x="1974958" y="2019015"/>
                <a:ext cx="463440" cy="388892"/>
              </a:xfrm>
              <a:prstGeom prst="line">
                <a:avLst/>
              </a:prstGeom>
              <a:ln w="38100"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39CB6646-AD5A-592F-1BBF-6F86BE47C2E5}"/>
                  </a:ext>
                </a:extLst>
              </p:cNvPr>
              <p:cNvCxnSpPr>
                <a:cxnSpLocks/>
              </p:cNvCxnSpPr>
              <p:nvPr/>
            </p:nvCxnSpPr>
            <p:spPr>
              <a:xfrm>
                <a:off x="2438398" y="2019015"/>
                <a:ext cx="1080167" cy="0"/>
              </a:xfrm>
              <a:prstGeom prst="line">
                <a:avLst/>
              </a:prstGeom>
              <a:ln w="38100"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grpSp>
        <p:grpSp>
          <p:nvGrpSpPr>
            <p:cNvPr id="41" name="Group 40">
              <a:extLst>
                <a:ext uri="{FF2B5EF4-FFF2-40B4-BE49-F238E27FC236}">
                  <a16:creationId xmlns:a16="http://schemas.microsoft.com/office/drawing/2014/main" id="{D2335E1C-3065-23F6-E27F-3F0198899BD3}"/>
                </a:ext>
              </a:extLst>
            </p:cNvPr>
            <p:cNvGrpSpPr/>
            <p:nvPr userDrawn="1"/>
          </p:nvGrpSpPr>
          <p:grpSpPr>
            <a:xfrm flipV="1">
              <a:off x="-1259888" y="4408929"/>
              <a:ext cx="3835321" cy="547270"/>
              <a:chOff x="-1" y="1860637"/>
              <a:chExt cx="3835321" cy="547270"/>
            </a:xfrm>
          </p:grpSpPr>
          <p:sp>
            <p:nvSpPr>
              <p:cNvPr id="52" name="Oval 51">
                <a:extLst>
                  <a:ext uri="{FF2B5EF4-FFF2-40B4-BE49-F238E27FC236}">
                    <a16:creationId xmlns:a16="http://schemas.microsoft.com/office/drawing/2014/main" id="{0054D5F9-BD76-DFA5-747D-63210423AF11}"/>
                  </a:ext>
                </a:extLst>
              </p:cNvPr>
              <p:cNvSpPr/>
              <p:nvPr/>
            </p:nvSpPr>
            <p:spPr>
              <a:xfrm>
                <a:off x="3518565" y="1860637"/>
                <a:ext cx="316755" cy="316755"/>
              </a:xfrm>
              <a:prstGeom prst="ellipse">
                <a:avLst/>
              </a:prstGeom>
              <a:gradFill flip="none" rotWithShape="1">
                <a:gsLst>
                  <a:gs pos="0">
                    <a:srgbClr val="0072FF">
                      <a:alpha val="40000"/>
                    </a:srgbClr>
                  </a:gs>
                  <a:gs pos="100000">
                    <a:srgbClr val="00C6FF">
                      <a:alpha val="40000"/>
                    </a:srgbClr>
                  </a:gs>
                </a:gsLst>
                <a:lin ang="2700000" scaled="1"/>
                <a:tileRect/>
              </a:gradFill>
              <a:ln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3" name="Straight Connector 52">
                <a:extLst>
                  <a:ext uri="{FF2B5EF4-FFF2-40B4-BE49-F238E27FC236}">
                    <a16:creationId xmlns:a16="http://schemas.microsoft.com/office/drawing/2014/main" id="{CCE92875-704E-A1B5-07E6-FAEFE45DBA51}"/>
                  </a:ext>
                </a:extLst>
              </p:cNvPr>
              <p:cNvCxnSpPr/>
              <p:nvPr/>
            </p:nvCxnSpPr>
            <p:spPr>
              <a:xfrm>
                <a:off x="-1" y="2407907"/>
                <a:ext cx="1985654" cy="0"/>
              </a:xfrm>
              <a:prstGeom prst="line">
                <a:avLst/>
              </a:prstGeom>
              <a:ln w="38100"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5465DD13-4162-48B0-8660-1DA77169F84E}"/>
                  </a:ext>
                </a:extLst>
              </p:cNvPr>
              <p:cNvCxnSpPr>
                <a:cxnSpLocks/>
              </p:cNvCxnSpPr>
              <p:nvPr/>
            </p:nvCxnSpPr>
            <p:spPr>
              <a:xfrm flipV="1">
                <a:off x="1974958" y="2019015"/>
                <a:ext cx="463440" cy="388892"/>
              </a:xfrm>
              <a:prstGeom prst="line">
                <a:avLst/>
              </a:prstGeom>
              <a:ln w="38100"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85D16174-2600-C069-974A-6FEA86E0360D}"/>
                  </a:ext>
                </a:extLst>
              </p:cNvPr>
              <p:cNvCxnSpPr>
                <a:cxnSpLocks/>
              </p:cNvCxnSpPr>
              <p:nvPr/>
            </p:nvCxnSpPr>
            <p:spPr>
              <a:xfrm>
                <a:off x="2438398" y="2019015"/>
                <a:ext cx="1080167" cy="0"/>
              </a:xfrm>
              <a:prstGeom prst="line">
                <a:avLst/>
              </a:prstGeom>
              <a:ln w="38100"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grpSp>
        <p:grpSp>
          <p:nvGrpSpPr>
            <p:cNvPr id="42" name="Group 41">
              <a:extLst>
                <a:ext uri="{FF2B5EF4-FFF2-40B4-BE49-F238E27FC236}">
                  <a16:creationId xmlns:a16="http://schemas.microsoft.com/office/drawing/2014/main" id="{273999E9-4737-2309-371C-9E0670D1FA16}"/>
                </a:ext>
              </a:extLst>
            </p:cNvPr>
            <p:cNvGrpSpPr/>
            <p:nvPr userDrawn="1"/>
          </p:nvGrpSpPr>
          <p:grpSpPr>
            <a:xfrm>
              <a:off x="-1252333" y="2715185"/>
              <a:ext cx="2776521" cy="436736"/>
              <a:chOff x="-26865" y="2715185"/>
              <a:chExt cx="2776521" cy="436736"/>
            </a:xfrm>
          </p:grpSpPr>
          <p:cxnSp>
            <p:nvCxnSpPr>
              <p:cNvPr id="48" name="Straight Connector 47">
                <a:extLst>
                  <a:ext uri="{FF2B5EF4-FFF2-40B4-BE49-F238E27FC236}">
                    <a16:creationId xmlns:a16="http://schemas.microsoft.com/office/drawing/2014/main" id="{F8BEE6AC-D79B-8E2A-ABF5-4EEEA5212958}"/>
                  </a:ext>
                </a:extLst>
              </p:cNvPr>
              <p:cNvCxnSpPr/>
              <p:nvPr/>
            </p:nvCxnSpPr>
            <p:spPr>
              <a:xfrm>
                <a:off x="-26865" y="3151921"/>
                <a:ext cx="1402723" cy="0"/>
              </a:xfrm>
              <a:prstGeom prst="line">
                <a:avLst/>
              </a:prstGeom>
              <a:ln w="38100"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D71D58E6-0CF0-201A-6AC4-AC76E73B91AC}"/>
                  </a:ext>
                </a:extLst>
              </p:cNvPr>
              <p:cNvCxnSpPr>
                <a:cxnSpLocks/>
              </p:cNvCxnSpPr>
              <p:nvPr/>
            </p:nvCxnSpPr>
            <p:spPr>
              <a:xfrm flipV="1">
                <a:off x="1368303" y="2877197"/>
                <a:ext cx="327387" cy="274724"/>
              </a:xfrm>
              <a:prstGeom prst="line">
                <a:avLst/>
              </a:prstGeom>
              <a:ln w="38100"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03F8ECCF-CC37-3AD1-B56C-A8D4EAB0F408}"/>
                  </a:ext>
                </a:extLst>
              </p:cNvPr>
              <p:cNvCxnSpPr>
                <a:cxnSpLocks/>
              </p:cNvCxnSpPr>
              <p:nvPr/>
            </p:nvCxnSpPr>
            <p:spPr>
              <a:xfrm>
                <a:off x="1695690" y="2877197"/>
                <a:ext cx="763061" cy="0"/>
              </a:xfrm>
              <a:prstGeom prst="line">
                <a:avLst/>
              </a:prstGeom>
              <a:ln w="38100"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sp>
            <p:nvSpPr>
              <p:cNvPr id="51" name="Oval 50">
                <a:extLst>
                  <a:ext uri="{FF2B5EF4-FFF2-40B4-BE49-F238E27FC236}">
                    <a16:creationId xmlns:a16="http://schemas.microsoft.com/office/drawing/2014/main" id="{31674892-B2C7-136E-8594-C11B8E269F87}"/>
                  </a:ext>
                </a:extLst>
              </p:cNvPr>
              <p:cNvSpPr/>
              <p:nvPr/>
            </p:nvSpPr>
            <p:spPr>
              <a:xfrm>
                <a:off x="2432901" y="2715185"/>
                <a:ext cx="316755" cy="316755"/>
              </a:xfrm>
              <a:prstGeom prst="ellipse">
                <a:avLst/>
              </a:prstGeom>
              <a:gradFill flip="none" rotWithShape="1">
                <a:gsLst>
                  <a:gs pos="0">
                    <a:srgbClr val="0072FF">
                      <a:alpha val="40000"/>
                    </a:srgbClr>
                  </a:gs>
                  <a:gs pos="100000">
                    <a:srgbClr val="00C6FF">
                      <a:alpha val="40000"/>
                    </a:srgbClr>
                  </a:gs>
                </a:gsLst>
                <a:lin ang="2700000" scaled="1"/>
                <a:tileRect/>
              </a:gradFill>
              <a:ln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43" name="Group 42">
              <a:extLst>
                <a:ext uri="{FF2B5EF4-FFF2-40B4-BE49-F238E27FC236}">
                  <a16:creationId xmlns:a16="http://schemas.microsoft.com/office/drawing/2014/main" id="{831C3464-516C-C4D2-7CEC-A8FAE9B21FCD}"/>
                </a:ext>
              </a:extLst>
            </p:cNvPr>
            <p:cNvGrpSpPr/>
            <p:nvPr userDrawn="1"/>
          </p:nvGrpSpPr>
          <p:grpSpPr>
            <a:xfrm>
              <a:off x="-1225468" y="3843225"/>
              <a:ext cx="2802371" cy="433101"/>
              <a:chOff x="-34420" y="3843718"/>
              <a:chExt cx="2802371" cy="433101"/>
            </a:xfrm>
          </p:grpSpPr>
          <p:cxnSp>
            <p:nvCxnSpPr>
              <p:cNvPr id="44" name="Straight Connector 43">
                <a:extLst>
                  <a:ext uri="{FF2B5EF4-FFF2-40B4-BE49-F238E27FC236}">
                    <a16:creationId xmlns:a16="http://schemas.microsoft.com/office/drawing/2014/main" id="{408CCADE-8B1D-0E30-0A68-1F46B13BC757}"/>
                  </a:ext>
                </a:extLst>
              </p:cNvPr>
              <p:cNvCxnSpPr/>
              <p:nvPr/>
            </p:nvCxnSpPr>
            <p:spPr>
              <a:xfrm flipV="1">
                <a:off x="-34420" y="3843718"/>
                <a:ext cx="1402723" cy="0"/>
              </a:xfrm>
              <a:prstGeom prst="line">
                <a:avLst/>
              </a:prstGeom>
              <a:ln w="38100"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F817E267-84D9-FC0C-E5D5-1DD3288DCC70}"/>
                  </a:ext>
                </a:extLst>
              </p:cNvPr>
              <p:cNvCxnSpPr>
                <a:cxnSpLocks/>
              </p:cNvCxnSpPr>
              <p:nvPr/>
            </p:nvCxnSpPr>
            <p:spPr>
              <a:xfrm>
                <a:off x="1360748" y="3843718"/>
                <a:ext cx="327387" cy="274724"/>
              </a:xfrm>
              <a:prstGeom prst="line">
                <a:avLst/>
              </a:prstGeom>
              <a:ln w="38100"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CA383401-6B48-1369-8E23-310FBDF1E0DF}"/>
                  </a:ext>
                </a:extLst>
              </p:cNvPr>
              <p:cNvCxnSpPr>
                <a:cxnSpLocks/>
              </p:cNvCxnSpPr>
              <p:nvPr/>
            </p:nvCxnSpPr>
            <p:spPr>
              <a:xfrm flipV="1">
                <a:off x="1688135" y="4118442"/>
                <a:ext cx="763061" cy="0"/>
              </a:xfrm>
              <a:prstGeom prst="line">
                <a:avLst/>
              </a:prstGeom>
              <a:ln w="38100"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1">
                <a:schemeClr val="accent1"/>
              </a:lnRef>
              <a:fillRef idx="0">
                <a:schemeClr val="accent1"/>
              </a:fillRef>
              <a:effectRef idx="0">
                <a:schemeClr val="accent1"/>
              </a:effectRef>
              <a:fontRef idx="minor">
                <a:schemeClr val="tx1"/>
              </a:fontRef>
            </p:style>
          </p:cxnSp>
          <p:sp>
            <p:nvSpPr>
              <p:cNvPr id="47" name="Oval 46">
                <a:extLst>
                  <a:ext uri="{FF2B5EF4-FFF2-40B4-BE49-F238E27FC236}">
                    <a16:creationId xmlns:a16="http://schemas.microsoft.com/office/drawing/2014/main" id="{715E2EA8-3EC1-AFA6-AC3A-1F5D01C1902E}"/>
                  </a:ext>
                </a:extLst>
              </p:cNvPr>
              <p:cNvSpPr/>
              <p:nvPr/>
            </p:nvSpPr>
            <p:spPr>
              <a:xfrm>
                <a:off x="2451196" y="3960064"/>
                <a:ext cx="316755" cy="316755"/>
              </a:xfrm>
              <a:prstGeom prst="ellipse">
                <a:avLst/>
              </a:prstGeom>
              <a:gradFill flip="none" rotWithShape="1">
                <a:gsLst>
                  <a:gs pos="0">
                    <a:srgbClr val="0072FF">
                      <a:alpha val="40000"/>
                    </a:srgbClr>
                  </a:gs>
                  <a:gs pos="100000">
                    <a:srgbClr val="00C6FF">
                      <a:alpha val="40000"/>
                    </a:srgbClr>
                  </a:gs>
                </a:gsLst>
                <a:lin ang="2700000" scaled="1"/>
                <a:tileRect/>
              </a:gradFill>
              <a:ln cap="rnd">
                <a:gradFill flip="none" rotWithShape="1">
                  <a:gsLst>
                    <a:gs pos="0">
                      <a:srgbClr val="0072FF">
                        <a:alpha val="40000"/>
                      </a:srgbClr>
                    </a:gs>
                    <a:gs pos="100000">
                      <a:srgbClr val="00C6FF">
                        <a:alpha val="40000"/>
                      </a:srgbClr>
                    </a:gs>
                  </a:gsLst>
                  <a:path path="shape">
                    <a:fillToRect l="50000" t="50000" r="50000" b="50000"/>
                  </a:path>
                  <a:tileRect/>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69" name="Oval 68">
            <a:extLst>
              <a:ext uri="{FF2B5EF4-FFF2-40B4-BE49-F238E27FC236}">
                <a16:creationId xmlns:a16="http://schemas.microsoft.com/office/drawing/2014/main" id="{18EDBFE5-F6A7-D377-B524-2A5E293A8580}"/>
              </a:ext>
            </a:extLst>
          </p:cNvPr>
          <p:cNvSpPr/>
          <p:nvPr userDrawn="1"/>
        </p:nvSpPr>
        <p:spPr>
          <a:xfrm>
            <a:off x="11924591" y="6583140"/>
            <a:ext cx="233916" cy="2339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sz="1000">
              <a:latin typeface="Arial" panose="020B0604020202020204" pitchFamily="34" charset="0"/>
              <a:cs typeface="Arial" panose="020B0604020202020204" pitchFamily="34" charset="0"/>
            </a:endParaRPr>
          </a:p>
        </p:txBody>
      </p:sp>
      <p:sp>
        <p:nvSpPr>
          <p:cNvPr id="5" name="Slide Number Placeholder 4">
            <a:extLst>
              <a:ext uri="{FF2B5EF4-FFF2-40B4-BE49-F238E27FC236}">
                <a16:creationId xmlns:a16="http://schemas.microsoft.com/office/drawing/2014/main" id="{F24298E1-B4F3-31E6-9C4D-5AE100CD89B6}"/>
              </a:ext>
            </a:extLst>
          </p:cNvPr>
          <p:cNvSpPr>
            <a:spLocks noGrp="1"/>
          </p:cNvSpPr>
          <p:nvPr>
            <p:ph type="sldNum" sz="quarter" idx="12"/>
          </p:nvPr>
        </p:nvSpPr>
        <p:spPr>
          <a:xfrm>
            <a:off x="11900400" y="6566400"/>
            <a:ext cx="291600" cy="291600"/>
          </a:xfrm>
        </p:spPr>
        <p:txBody>
          <a:bodyPr/>
          <a:lstStyle>
            <a:lvl1pPr algn="ctr">
              <a:defRPr lang="en-VN" sz="700" kern="1200" smtClean="0">
                <a:solidFill>
                  <a:schemeClr val="tx1"/>
                </a:solidFill>
                <a:latin typeface="Arial" panose="020B0604020202020204" pitchFamily="34" charset="0"/>
                <a:ea typeface="+mn-ea"/>
                <a:cs typeface="Arial" panose="020B0604020202020204" pitchFamily="34" charset="0"/>
              </a:defRPr>
            </a:lvl1pPr>
          </a:lstStyle>
          <a:p>
            <a:fld id="{D8B0B3AC-44A8-D142-AAF6-9A453466E1A4}" type="slidenum">
              <a:rPr lang="en-VN" smtClean="0"/>
              <a:pPr/>
              <a:t>‹#›</a:t>
            </a:fld>
            <a:endParaRPr lang="en-VN" dirty="0"/>
          </a:p>
        </p:txBody>
      </p:sp>
      <p:sp>
        <p:nvSpPr>
          <p:cNvPr id="70" name="TextBox 69">
            <a:extLst>
              <a:ext uri="{FF2B5EF4-FFF2-40B4-BE49-F238E27FC236}">
                <a16:creationId xmlns:a16="http://schemas.microsoft.com/office/drawing/2014/main" id="{03E32705-3D72-A324-09E4-62DB4F73E8B8}"/>
              </a:ext>
            </a:extLst>
          </p:cNvPr>
          <p:cNvSpPr txBox="1"/>
          <p:nvPr userDrawn="1"/>
        </p:nvSpPr>
        <p:spPr>
          <a:xfrm>
            <a:off x="4702630" y="640081"/>
            <a:ext cx="3028822" cy="646331"/>
          </a:xfrm>
          <a:prstGeom prst="rect">
            <a:avLst/>
          </a:prstGeom>
          <a:gradFill>
            <a:gsLst>
              <a:gs pos="0">
                <a:srgbClr val="0072FF"/>
              </a:gs>
              <a:gs pos="100000">
                <a:srgbClr val="00C6FF"/>
              </a:gs>
            </a:gsLst>
            <a:path path="shape">
              <a:fillToRect l="50000" t="50000" r="50000" b="50000"/>
            </a:path>
          </a:gradFill>
        </p:spPr>
        <p:txBody>
          <a:bodyPr wrap="square" rtlCol="0" anchor="ctr">
            <a:spAutoFit/>
          </a:bodyPr>
          <a:lstStyle/>
          <a:p>
            <a:pPr algn="ctr"/>
            <a:endParaRPr lang="en-VN" sz="3600" b="1" dirty="0">
              <a:solidFill>
                <a:schemeClr val="bg1"/>
              </a:solidFill>
              <a:latin typeface="Times New Roman" panose="02020603050405020304" pitchFamily="18" charset="0"/>
              <a:cs typeface="Times New Roman" panose="02020603050405020304" pitchFamily="18" charset="0"/>
            </a:endParaRPr>
          </a:p>
        </p:txBody>
      </p:sp>
      <p:sp>
        <p:nvSpPr>
          <p:cNvPr id="73" name="Text Placeholder 72">
            <a:extLst>
              <a:ext uri="{FF2B5EF4-FFF2-40B4-BE49-F238E27FC236}">
                <a16:creationId xmlns:a16="http://schemas.microsoft.com/office/drawing/2014/main" id="{76C3F59F-1B16-EF53-7B37-4235433DF423}"/>
              </a:ext>
            </a:extLst>
          </p:cNvPr>
          <p:cNvSpPr>
            <a:spLocks noGrp="1"/>
          </p:cNvSpPr>
          <p:nvPr>
            <p:ph type="body" sz="quarter" idx="13" hasCustomPrompt="1"/>
          </p:nvPr>
        </p:nvSpPr>
        <p:spPr>
          <a:xfrm>
            <a:off x="1610708" y="1286346"/>
            <a:ext cx="8970586" cy="4699000"/>
          </a:xfrm>
        </p:spPr>
        <p:txBody>
          <a:bodyPr anchor="ctr">
            <a:normAutofit/>
          </a:bodyPr>
          <a:lstStyle>
            <a:lvl1pPr marL="514350" indent="-514350" algn="just">
              <a:lnSpc>
                <a:spcPct val="130000"/>
              </a:lnSpc>
              <a:spcBef>
                <a:spcPts val="300"/>
              </a:spcBef>
              <a:spcAft>
                <a:spcPts val="300"/>
              </a:spcAft>
              <a:buFont typeface="+mj-lt"/>
              <a:buAutoNum type="arabicPeriod"/>
              <a:defRPr sz="2800">
                <a:latin typeface="Arial" panose="020B0604020202020204" pitchFamily="34" charset="0"/>
                <a:cs typeface="Arial" panose="020B0604020202020204" pitchFamily="34" charset="0"/>
              </a:defRPr>
            </a:lvl1pPr>
            <a:lvl2pPr marL="914400" indent="-457200" algn="ctr">
              <a:buFont typeface="+mj-lt"/>
              <a:buAutoNum type="arabicPeriod"/>
              <a:defRPr>
                <a:latin typeface="Arial" panose="020B0604020202020204" pitchFamily="34" charset="0"/>
                <a:cs typeface="Arial" panose="020B0604020202020204" pitchFamily="34" charset="0"/>
              </a:defRPr>
            </a:lvl2pPr>
            <a:lvl3pPr marL="1371600" indent="-457200" algn="ctr">
              <a:buFont typeface="+mj-lt"/>
              <a:buAutoNum type="arabicPeriod"/>
              <a:defRPr>
                <a:latin typeface="Arial" panose="020B0604020202020204" pitchFamily="34" charset="0"/>
                <a:cs typeface="Arial" panose="020B0604020202020204" pitchFamily="34" charset="0"/>
              </a:defRPr>
            </a:lvl3pPr>
            <a:lvl4pPr marL="1714500" indent="-342900" algn="ctr">
              <a:buFont typeface="+mj-lt"/>
              <a:buAutoNum type="arabicPeriod"/>
              <a:defRPr>
                <a:latin typeface="Arial" panose="020B0604020202020204" pitchFamily="34" charset="0"/>
                <a:cs typeface="Arial" panose="020B0604020202020204" pitchFamily="34" charset="0"/>
              </a:defRPr>
            </a:lvl4pPr>
            <a:lvl5pPr marL="2171700" indent="-342900" algn="ctr">
              <a:buFont typeface="+mj-lt"/>
              <a:buAutoNum type="arabicPeriod"/>
              <a:defRPr>
                <a:latin typeface="Arial" panose="020B0604020202020204" pitchFamily="34" charset="0"/>
                <a:cs typeface="Arial" panose="020B0604020202020204" pitchFamily="34" charset="0"/>
              </a:defRPr>
            </a:lvl5pPr>
          </a:lstStyle>
          <a:p>
            <a:pPr lvl="0"/>
            <a:r>
              <a:rPr lang="en-US" dirty="0" err="1"/>
              <a:t>Mục</a:t>
            </a:r>
            <a:r>
              <a:rPr lang="en-US" dirty="0"/>
              <a:t> 1</a:t>
            </a:r>
          </a:p>
          <a:p>
            <a:pPr lvl="0"/>
            <a:r>
              <a:rPr lang="en-US" dirty="0" err="1"/>
              <a:t>Mục</a:t>
            </a:r>
            <a:r>
              <a:rPr lang="en-US" dirty="0"/>
              <a:t> 2</a:t>
            </a:r>
          </a:p>
          <a:p>
            <a:pPr lvl="0"/>
            <a:r>
              <a:rPr lang="en-US" dirty="0" err="1"/>
              <a:t>Mục</a:t>
            </a:r>
            <a:r>
              <a:rPr lang="en-US" dirty="0"/>
              <a:t> 3</a:t>
            </a:r>
          </a:p>
          <a:p>
            <a:pPr lvl="0"/>
            <a:r>
              <a:rPr lang="en-US" dirty="0" err="1"/>
              <a:t>Mục</a:t>
            </a:r>
            <a:r>
              <a:rPr lang="en-US" dirty="0"/>
              <a:t> 4</a:t>
            </a:r>
          </a:p>
          <a:p>
            <a:pPr lvl="0"/>
            <a:r>
              <a:rPr lang="en-US" dirty="0" err="1"/>
              <a:t>Mục</a:t>
            </a:r>
            <a:r>
              <a:rPr lang="en-US" dirty="0"/>
              <a:t> 5</a:t>
            </a:r>
          </a:p>
        </p:txBody>
      </p:sp>
      <p:sp>
        <p:nvSpPr>
          <p:cNvPr id="75" name="Isosceles Triangle 12">
            <a:extLst>
              <a:ext uri="{FF2B5EF4-FFF2-40B4-BE49-F238E27FC236}">
                <a16:creationId xmlns:a16="http://schemas.microsoft.com/office/drawing/2014/main" id="{A388E1C1-619D-B3DE-405E-FEBD285E8A4D}"/>
              </a:ext>
            </a:extLst>
          </p:cNvPr>
          <p:cNvSpPr/>
          <p:nvPr userDrawn="1"/>
        </p:nvSpPr>
        <p:spPr>
          <a:xfrm rot="10800000">
            <a:off x="0" y="0"/>
            <a:ext cx="715617" cy="616911"/>
          </a:xfrm>
          <a:prstGeom prst="triangle">
            <a:avLst>
              <a:gd name="adj" fmla="val 100000"/>
            </a:avLst>
          </a:prstGeom>
          <a:solidFill>
            <a:srgbClr val="007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6" name="Group 75">
            <a:extLst>
              <a:ext uri="{FF2B5EF4-FFF2-40B4-BE49-F238E27FC236}">
                <a16:creationId xmlns:a16="http://schemas.microsoft.com/office/drawing/2014/main" id="{7C853EEA-59DB-F0D6-265D-88168C2394BB}"/>
              </a:ext>
            </a:extLst>
          </p:cNvPr>
          <p:cNvGrpSpPr/>
          <p:nvPr userDrawn="1"/>
        </p:nvGrpSpPr>
        <p:grpSpPr>
          <a:xfrm>
            <a:off x="58527" y="40944"/>
            <a:ext cx="2869771" cy="886519"/>
            <a:chOff x="44879" y="27296"/>
            <a:chExt cx="2869771" cy="886519"/>
          </a:xfrm>
          <a:solidFill>
            <a:srgbClr val="0072FF"/>
          </a:solidFill>
        </p:grpSpPr>
        <p:cxnSp>
          <p:nvCxnSpPr>
            <p:cNvPr id="77" name="Straight Connector 76">
              <a:extLst>
                <a:ext uri="{FF2B5EF4-FFF2-40B4-BE49-F238E27FC236}">
                  <a16:creationId xmlns:a16="http://schemas.microsoft.com/office/drawing/2014/main" id="{F437A5D6-1DC7-D389-82D2-23162AC05FBF}"/>
                </a:ext>
              </a:extLst>
            </p:cNvPr>
            <p:cNvCxnSpPr>
              <a:cxnSpLocks/>
            </p:cNvCxnSpPr>
            <p:nvPr/>
          </p:nvCxnSpPr>
          <p:spPr>
            <a:xfrm flipH="1">
              <a:off x="766351" y="34631"/>
              <a:ext cx="2148299" cy="0"/>
            </a:xfrm>
            <a:prstGeom prst="line">
              <a:avLst/>
            </a:prstGeom>
            <a:grpFill/>
            <a:ln w="38100">
              <a:solidFill>
                <a:srgbClr val="00C6FF"/>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896068C2-8F0E-EB5D-CA9A-7015104FFBD1}"/>
                </a:ext>
              </a:extLst>
            </p:cNvPr>
            <p:cNvCxnSpPr>
              <a:cxnSpLocks/>
            </p:cNvCxnSpPr>
            <p:nvPr/>
          </p:nvCxnSpPr>
          <p:spPr>
            <a:xfrm flipH="1">
              <a:off x="44879" y="27296"/>
              <a:ext cx="737495" cy="644210"/>
            </a:xfrm>
            <a:prstGeom prst="line">
              <a:avLst/>
            </a:prstGeom>
            <a:grpFill/>
            <a:ln w="38100">
              <a:solidFill>
                <a:srgbClr val="00C6FF"/>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C8D9F136-81C9-C695-8C54-BACD26A69D63}"/>
                </a:ext>
              </a:extLst>
            </p:cNvPr>
            <p:cNvCxnSpPr>
              <a:cxnSpLocks/>
            </p:cNvCxnSpPr>
            <p:nvPr/>
          </p:nvCxnSpPr>
          <p:spPr>
            <a:xfrm flipV="1">
              <a:off x="52214" y="654128"/>
              <a:ext cx="0" cy="259687"/>
            </a:xfrm>
            <a:prstGeom prst="line">
              <a:avLst/>
            </a:prstGeom>
            <a:grpFill/>
            <a:ln w="38100">
              <a:solidFill>
                <a:srgbClr val="00C6FF"/>
              </a:solidFill>
            </a:ln>
          </p:spPr>
          <p:style>
            <a:lnRef idx="1">
              <a:schemeClr val="accent1"/>
            </a:lnRef>
            <a:fillRef idx="0">
              <a:schemeClr val="accent1"/>
            </a:fillRef>
            <a:effectRef idx="0">
              <a:schemeClr val="accent1"/>
            </a:effectRef>
            <a:fontRef idx="minor">
              <a:schemeClr val="tx1"/>
            </a:fontRef>
          </p:style>
        </p:cxnSp>
      </p:grpSp>
      <p:sp>
        <p:nvSpPr>
          <p:cNvPr id="2" name="Date Placeholder 1">
            <a:extLst>
              <a:ext uri="{FF2B5EF4-FFF2-40B4-BE49-F238E27FC236}">
                <a16:creationId xmlns:a16="http://schemas.microsoft.com/office/drawing/2014/main" id="{D1B4C13D-5A18-5AEA-36B7-4E32F182BE34}"/>
              </a:ext>
            </a:extLst>
          </p:cNvPr>
          <p:cNvSpPr>
            <a:spLocks noGrp="1"/>
          </p:cNvSpPr>
          <p:nvPr>
            <p:ph type="dt" sz="half" idx="14"/>
          </p:nvPr>
        </p:nvSpPr>
        <p:spPr>
          <a:xfrm>
            <a:off x="796022" y="6454635"/>
            <a:ext cx="2132276" cy="266840"/>
          </a:xfrm>
        </p:spPr>
        <p:txBody>
          <a:bodyPr/>
          <a:lstStyle>
            <a:lvl1pPr>
              <a:defRPr lang="en-US" sz="1100" kern="1200" smtClean="0">
                <a:solidFill>
                  <a:schemeClr val="tx1">
                    <a:tint val="75000"/>
                  </a:schemeClr>
                </a:solidFill>
                <a:latin typeface="Arial" panose="020B0604020202020204" pitchFamily="34" charset="0"/>
                <a:ea typeface="+mn-ea"/>
                <a:cs typeface="Arial" panose="020B0604020202020204" pitchFamily="34" charset="0"/>
              </a:defRPr>
            </a:lvl1pPr>
          </a:lstStyle>
          <a:p>
            <a:fld id="{DFFFE16E-0AD9-41B8-9BDD-CE86B5D3DCDC}" type="datetime4">
              <a:rPr lang="en-US" smtClean="0"/>
              <a:t>February 16, 2024</a:t>
            </a:fld>
            <a:endParaRPr lang="en-US" dirty="0"/>
          </a:p>
        </p:txBody>
      </p:sp>
      <p:sp>
        <p:nvSpPr>
          <p:cNvPr id="68" name="Text Placeholder 67">
            <a:extLst>
              <a:ext uri="{FF2B5EF4-FFF2-40B4-BE49-F238E27FC236}">
                <a16:creationId xmlns:a16="http://schemas.microsoft.com/office/drawing/2014/main" id="{265E554C-F3BA-A5AC-DA79-D9C2C9E84024}"/>
              </a:ext>
            </a:extLst>
          </p:cNvPr>
          <p:cNvSpPr>
            <a:spLocks noGrp="1"/>
          </p:cNvSpPr>
          <p:nvPr>
            <p:ph type="body" sz="quarter" idx="15" hasCustomPrompt="1"/>
          </p:nvPr>
        </p:nvSpPr>
        <p:spPr>
          <a:xfrm>
            <a:off x="4702630" y="629077"/>
            <a:ext cx="3028818" cy="657269"/>
          </a:xfrm>
        </p:spPr>
        <p:txBody>
          <a:bodyPr anchor="ctr">
            <a:normAutofit/>
          </a:bodyPr>
          <a:lstStyle>
            <a:lvl1pPr marL="0" indent="0" algn="ctr">
              <a:buNone/>
              <a:defRPr sz="3600" b="1">
                <a:solidFill>
                  <a:schemeClr val="bg1"/>
                </a:solidFill>
                <a:latin typeface="Times New Roman" panose="02020603050405020304" pitchFamily="18" charset="0"/>
                <a:cs typeface="Times New Roman" panose="02020603050405020304" pitchFamily="18" charset="0"/>
              </a:defRPr>
            </a:lvl1pPr>
          </a:lstStyle>
          <a:p>
            <a:pPr lvl="0"/>
            <a:r>
              <a:rPr lang="en-US" dirty="0"/>
              <a:t>NỘI DUNG</a:t>
            </a:r>
          </a:p>
        </p:txBody>
      </p:sp>
      <p:sp>
        <p:nvSpPr>
          <p:cNvPr id="71" name="Freeform 17">
            <a:extLst>
              <a:ext uri="{FF2B5EF4-FFF2-40B4-BE49-F238E27FC236}">
                <a16:creationId xmlns:a16="http://schemas.microsoft.com/office/drawing/2014/main" id="{D3D74F48-A56A-8D99-FF6D-AEEA18C04159}"/>
              </a:ext>
            </a:extLst>
          </p:cNvPr>
          <p:cNvSpPr/>
          <p:nvPr userDrawn="1"/>
        </p:nvSpPr>
        <p:spPr>
          <a:xfrm>
            <a:off x="11589537" y="105878"/>
            <a:ext cx="489307" cy="405155"/>
          </a:xfrm>
          <a:custGeom>
            <a:avLst/>
            <a:gdLst>
              <a:gd name="connsiteX0" fmla="*/ 278290 w 489307"/>
              <a:gd name="connsiteY0" fmla="*/ 349616 h 405155"/>
              <a:gd name="connsiteX1" fmla="*/ 277683 w 489307"/>
              <a:gd name="connsiteY1" fmla="*/ 349811 h 405155"/>
              <a:gd name="connsiteX2" fmla="*/ 277976 w 489307"/>
              <a:gd name="connsiteY2" fmla="*/ 349743 h 405155"/>
              <a:gd name="connsiteX3" fmla="*/ 173116 w 489307"/>
              <a:gd name="connsiteY3" fmla="*/ 214928 h 405155"/>
              <a:gd name="connsiteX4" fmla="*/ 212561 w 489307"/>
              <a:gd name="connsiteY4" fmla="*/ 228062 h 405155"/>
              <a:gd name="connsiteX5" fmla="*/ 214259 w 489307"/>
              <a:gd name="connsiteY5" fmla="*/ 228947 h 405155"/>
              <a:gd name="connsiteX6" fmla="*/ 213316 w 489307"/>
              <a:gd name="connsiteY6" fmla="*/ 229788 h 405155"/>
              <a:gd name="connsiteX7" fmla="*/ 182086 w 489307"/>
              <a:gd name="connsiteY7" fmla="*/ 251026 h 405155"/>
              <a:gd name="connsiteX8" fmla="*/ 179990 w 489307"/>
              <a:gd name="connsiteY8" fmla="*/ 251847 h 405155"/>
              <a:gd name="connsiteX9" fmla="*/ 156055 w 489307"/>
              <a:gd name="connsiteY9" fmla="*/ 251847 h 405155"/>
              <a:gd name="connsiteX10" fmla="*/ 155132 w 489307"/>
              <a:gd name="connsiteY10" fmla="*/ 251658 h 405155"/>
              <a:gd name="connsiteX11" fmla="*/ 155384 w 489307"/>
              <a:gd name="connsiteY11" fmla="*/ 250353 h 405155"/>
              <a:gd name="connsiteX12" fmla="*/ 170328 w 489307"/>
              <a:gd name="connsiteY12" fmla="*/ 216233 h 405155"/>
              <a:gd name="connsiteX13" fmla="*/ 173116 w 489307"/>
              <a:gd name="connsiteY13" fmla="*/ 214928 h 405155"/>
              <a:gd name="connsiteX14" fmla="*/ 277908 w 489307"/>
              <a:gd name="connsiteY14" fmla="*/ 214851 h 405155"/>
              <a:gd name="connsiteX15" fmla="*/ 279966 w 489307"/>
              <a:gd name="connsiteY15" fmla="*/ 215771 h 405155"/>
              <a:gd name="connsiteX16" fmla="*/ 295308 w 489307"/>
              <a:gd name="connsiteY16" fmla="*/ 250795 h 405155"/>
              <a:gd name="connsiteX17" fmla="*/ 295434 w 489307"/>
              <a:gd name="connsiteY17" fmla="*/ 251743 h 405155"/>
              <a:gd name="connsiteX18" fmla="*/ 293925 w 489307"/>
              <a:gd name="connsiteY18" fmla="*/ 251890 h 405155"/>
              <a:gd name="connsiteX19" fmla="*/ 270870 w 489307"/>
              <a:gd name="connsiteY19" fmla="*/ 251890 h 405155"/>
              <a:gd name="connsiteX20" fmla="*/ 268250 w 489307"/>
              <a:gd name="connsiteY20" fmla="*/ 250964 h 405155"/>
              <a:gd name="connsiteX21" fmla="*/ 237502 w 489307"/>
              <a:gd name="connsiteY21" fmla="*/ 230042 h 405155"/>
              <a:gd name="connsiteX22" fmla="*/ 236245 w 489307"/>
              <a:gd name="connsiteY22" fmla="*/ 229179 h 405155"/>
              <a:gd name="connsiteX23" fmla="*/ 237251 w 489307"/>
              <a:gd name="connsiteY23" fmla="*/ 228400 h 405155"/>
              <a:gd name="connsiteX24" fmla="*/ 277870 w 489307"/>
              <a:gd name="connsiteY24" fmla="*/ 214866 h 405155"/>
              <a:gd name="connsiteX25" fmla="*/ 277908 w 489307"/>
              <a:gd name="connsiteY25" fmla="*/ 214851 h 405155"/>
              <a:gd name="connsiteX26" fmla="*/ 151422 w 489307"/>
              <a:gd name="connsiteY26" fmla="*/ 211056 h 405155"/>
              <a:gd name="connsiteX27" fmla="*/ 161566 w 489307"/>
              <a:gd name="connsiteY27" fmla="*/ 212550 h 405155"/>
              <a:gd name="connsiteX28" fmla="*/ 154797 w 489307"/>
              <a:gd name="connsiteY28" fmla="*/ 226084 h 405155"/>
              <a:gd name="connsiteX29" fmla="*/ 148886 w 489307"/>
              <a:gd name="connsiteY29" fmla="*/ 239639 h 405155"/>
              <a:gd name="connsiteX30" fmla="*/ 148530 w 489307"/>
              <a:gd name="connsiteY30" fmla="*/ 235429 h 405155"/>
              <a:gd name="connsiteX31" fmla="*/ 149641 w 489307"/>
              <a:gd name="connsiteY31" fmla="*/ 212529 h 405155"/>
              <a:gd name="connsiteX32" fmla="*/ 151422 w 489307"/>
              <a:gd name="connsiteY32" fmla="*/ 211056 h 405155"/>
              <a:gd name="connsiteX33" fmla="*/ 299584 w 489307"/>
              <a:gd name="connsiteY33" fmla="*/ 210929 h 405155"/>
              <a:gd name="connsiteX34" fmla="*/ 300800 w 489307"/>
              <a:gd name="connsiteY34" fmla="*/ 212003 h 405155"/>
              <a:gd name="connsiteX35" fmla="*/ 301680 w 489307"/>
              <a:gd name="connsiteY35" fmla="*/ 219980 h 405155"/>
              <a:gd name="connsiteX36" fmla="*/ 301701 w 489307"/>
              <a:gd name="connsiteY36" fmla="*/ 238566 h 405155"/>
              <a:gd name="connsiteX37" fmla="*/ 301701 w 489307"/>
              <a:gd name="connsiteY37" fmla="*/ 239871 h 405155"/>
              <a:gd name="connsiteX38" fmla="*/ 301093 w 489307"/>
              <a:gd name="connsiteY38" fmla="*/ 238923 h 405155"/>
              <a:gd name="connsiteX39" fmla="*/ 289000 w 489307"/>
              <a:gd name="connsiteY39" fmla="*/ 212634 h 405155"/>
              <a:gd name="connsiteX40" fmla="*/ 299584 w 489307"/>
              <a:gd name="connsiteY40" fmla="*/ 210929 h 405155"/>
              <a:gd name="connsiteX41" fmla="*/ 112605 w 489307"/>
              <a:gd name="connsiteY41" fmla="*/ 209436 h 405155"/>
              <a:gd name="connsiteX42" fmla="*/ 139224 w 489307"/>
              <a:gd name="connsiteY42" fmla="*/ 209814 h 405155"/>
              <a:gd name="connsiteX43" fmla="*/ 140397 w 489307"/>
              <a:gd name="connsiteY43" fmla="*/ 211204 h 405155"/>
              <a:gd name="connsiteX44" fmla="*/ 139475 w 489307"/>
              <a:gd name="connsiteY44" fmla="*/ 220970 h 405155"/>
              <a:gd name="connsiteX45" fmla="*/ 139454 w 489307"/>
              <a:gd name="connsiteY45" fmla="*/ 239808 h 405155"/>
              <a:gd name="connsiteX46" fmla="*/ 140670 w 489307"/>
              <a:gd name="connsiteY46" fmla="*/ 251616 h 405155"/>
              <a:gd name="connsiteX47" fmla="*/ 139077 w 489307"/>
              <a:gd name="connsiteY47" fmla="*/ 251869 h 405155"/>
              <a:gd name="connsiteX48" fmla="*/ 116671 w 489307"/>
              <a:gd name="connsiteY48" fmla="*/ 251869 h 405155"/>
              <a:gd name="connsiteX49" fmla="*/ 114156 w 489307"/>
              <a:gd name="connsiteY49" fmla="*/ 250564 h 405155"/>
              <a:gd name="connsiteX50" fmla="*/ 110174 w 489307"/>
              <a:gd name="connsiteY50" fmla="*/ 211140 h 405155"/>
              <a:gd name="connsiteX51" fmla="*/ 112605 w 489307"/>
              <a:gd name="connsiteY51" fmla="*/ 209436 h 405155"/>
              <a:gd name="connsiteX52" fmla="*/ 337584 w 489307"/>
              <a:gd name="connsiteY52" fmla="*/ 209372 h 405155"/>
              <a:gd name="connsiteX53" fmla="*/ 340539 w 489307"/>
              <a:gd name="connsiteY53" fmla="*/ 211477 h 405155"/>
              <a:gd name="connsiteX54" fmla="*/ 336348 w 489307"/>
              <a:gd name="connsiteY54" fmla="*/ 250542 h 405155"/>
              <a:gd name="connsiteX55" fmla="*/ 334252 w 489307"/>
              <a:gd name="connsiteY55" fmla="*/ 251847 h 405155"/>
              <a:gd name="connsiteX56" fmla="*/ 311070 w 489307"/>
              <a:gd name="connsiteY56" fmla="*/ 251847 h 405155"/>
              <a:gd name="connsiteX57" fmla="*/ 309918 w 489307"/>
              <a:gd name="connsiteY57" fmla="*/ 251574 h 405155"/>
              <a:gd name="connsiteX58" fmla="*/ 310735 w 489307"/>
              <a:gd name="connsiteY58" fmla="*/ 244038 h 405155"/>
              <a:gd name="connsiteX59" fmla="*/ 311154 w 489307"/>
              <a:gd name="connsiteY59" fmla="*/ 222274 h 405155"/>
              <a:gd name="connsiteX60" fmla="*/ 310169 w 489307"/>
              <a:gd name="connsiteY60" fmla="*/ 211350 h 405155"/>
              <a:gd name="connsiteX61" fmla="*/ 311343 w 489307"/>
              <a:gd name="connsiteY61" fmla="*/ 209814 h 405155"/>
              <a:gd name="connsiteX62" fmla="*/ 337584 w 489307"/>
              <a:gd name="connsiteY62" fmla="*/ 209372 h 405155"/>
              <a:gd name="connsiteX63" fmla="*/ 223837 w 489307"/>
              <a:gd name="connsiteY63" fmla="*/ 156099 h 405155"/>
              <a:gd name="connsiteX64" fmla="*/ 226772 w 489307"/>
              <a:gd name="connsiteY64" fmla="*/ 156099 h 405155"/>
              <a:gd name="connsiteX65" fmla="*/ 273260 w 489307"/>
              <a:gd name="connsiteY65" fmla="*/ 204805 h 405155"/>
              <a:gd name="connsiteX66" fmla="*/ 273909 w 489307"/>
              <a:gd name="connsiteY66" fmla="*/ 205920 h 405155"/>
              <a:gd name="connsiteX67" fmla="*/ 270220 w 489307"/>
              <a:gd name="connsiteY67" fmla="*/ 206888 h 405155"/>
              <a:gd name="connsiteX68" fmla="*/ 226667 w 489307"/>
              <a:gd name="connsiteY68" fmla="*/ 222843 h 405155"/>
              <a:gd name="connsiteX69" fmla="*/ 224005 w 489307"/>
              <a:gd name="connsiteY69" fmla="*/ 222843 h 405155"/>
              <a:gd name="connsiteX70" fmla="*/ 177664 w 489307"/>
              <a:gd name="connsiteY70" fmla="*/ 206173 h 405155"/>
              <a:gd name="connsiteX71" fmla="*/ 177014 w 489307"/>
              <a:gd name="connsiteY71" fmla="*/ 205899 h 405155"/>
              <a:gd name="connsiteX72" fmla="*/ 177433 w 489307"/>
              <a:gd name="connsiteY72" fmla="*/ 204636 h 405155"/>
              <a:gd name="connsiteX73" fmla="*/ 223837 w 489307"/>
              <a:gd name="connsiteY73" fmla="*/ 156099 h 405155"/>
              <a:gd name="connsiteX74" fmla="*/ 190281 w 489307"/>
              <a:gd name="connsiteY74" fmla="*/ 135577 h 405155"/>
              <a:gd name="connsiteX75" fmla="*/ 215432 w 489307"/>
              <a:gd name="connsiteY75" fmla="*/ 148542 h 405155"/>
              <a:gd name="connsiteX76" fmla="*/ 216732 w 489307"/>
              <a:gd name="connsiteY76" fmla="*/ 149426 h 405155"/>
              <a:gd name="connsiteX77" fmla="*/ 209459 w 489307"/>
              <a:gd name="connsiteY77" fmla="*/ 155194 h 405155"/>
              <a:gd name="connsiteX78" fmla="*/ 168022 w 489307"/>
              <a:gd name="connsiteY78" fmla="*/ 201921 h 405155"/>
              <a:gd name="connsiteX79" fmla="*/ 164501 w 489307"/>
              <a:gd name="connsiteY79" fmla="*/ 203457 h 405155"/>
              <a:gd name="connsiteX80" fmla="*/ 153539 w 489307"/>
              <a:gd name="connsiteY80" fmla="*/ 201626 h 405155"/>
              <a:gd name="connsiteX81" fmla="*/ 152051 w 489307"/>
              <a:gd name="connsiteY81" fmla="*/ 199521 h 405155"/>
              <a:gd name="connsiteX82" fmla="*/ 158779 w 489307"/>
              <a:gd name="connsiteY82" fmla="*/ 178683 h 405155"/>
              <a:gd name="connsiteX83" fmla="*/ 186969 w 489307"/>
              <a:gd name="connsiteY83" fmla="*/ 136271 h 405155"/>
              <a:gd name="connsiteX84" fmla="*/ 190281 w 489307"/>
              <a:gd name="connsiteY84" fmla="*/ 135577 h 405155"/>
              <a:gd name="connsiteX85" fmla="*/ 260223 w 489307"/>
              <a:gd name="connsiteY85" fmla="*/ 135514 h 405155"/>
              <a:gd name="connsiteX86" fmla="*/ 263555 w 489307"/>
              <a:gd name="connsiteY86" fmla="*/ 136146 h 405155"/>
              <a:gd name="connsiteX87" fmla="*/ 297090 w 489307"/>
              <a:gd name="connsiteY87" fmla="*/ 194239 h 405155"/>
              <a:gd name="connsiteX88" fmla="*/ 298536 w 489307"/>
              <a:gd name="connsiteY88" fmla="*/ 199943 h 405155"/>
              <a:gd name="connsiteX89" fmla="*/ 297384 w 489307"/>
              <a:gd name="connsiteY89" fmla="*/ 201479 h 405155"/>
              <a:gd name="connsiteX90" fmla="*/ 285101 w 489307"/>
              <a:gd name="connsiteY90" fmla="*/ 203584 h 405155"/>
              <a:gd name="connsiteX91" fmla="*/ 283006 w 489307"/>
              <a:gd name="connsiteY91" fmla="*/ 202616 h 405155"/>
              <a:gd name="connsiteX92" fmla="*/ 265945 w 489307"/>
              <a:gd name="connsiteY92" fmla="*/ 179463 h 405155"/>
              <a:gd name="connsiteX93" fmla="*/ 236119 w 489307"/>
              <a:gd name="connsiteY93" fmla="*/ 151174 h 405155"/>
              <a:gd name="connsiteX94" fmla="*/ 233793 w 489307"/>
              <a:gd name="connsiteY94" fmla="*/ 149364 h 405155"/>
              <a:gd name="connsiteX95" fmla="*/ 240081 w 489307"/>
              <a:gd name="connsiteY95" fmla="*/ 145512 h 405155"/>
              <a:gd name="connsiteX96" fmla="*/ 260223 w 489307"/>
              <a:gd name="connsiteY96" fmla="*/ 135514 h 405155"/>
              <a:gd name="connsiteX97" fmla="*/ 322955 w 489307"/>
              <a:gd name="connsiteY97" fmla="*/ 47469 h 405155"/>
              <a:gd name="connsiteX98" fmla="*/ 256303 w 489307"/>
              <a:gd name="connsiteY98" fmla="*/ 72727 h 405155"/>
              <a:gd name="connsiteX99" fmla="*/ 223376 w 489307"/>
              <a:gd name="connsiteY99" fmla="*/ 89060 h 405155"/>
              <a:gd name="connsiteX100" fmla="*/ 150144 w 489307"/>
              <a:gd name="connsiteY100" fmla="*/ 139302 h 405155"/>
              <a:gd name="connsiteX101" fmla="*/ 74334 w 489307"/>
              <a:gd name="connsiteY101" fmla="*/ 225979 h 405155"/>
              <a:gd name="connsiteX102" fmla="*/ 54045 w 489307"/>
              <a:gd name="connsiteY102" fmla="*/ 268560 h 405155"/>
              <a:gd name="connsiteX103" fmla="*/ 49622 w 489307"/>
              <a:gd name="connsiteY103" fmla="*/ 303815 h 405155"/>
              <a:gd name="connsiteX104" fmla="*/ 64126 w 489307"/>
              <a:gd name="connsiteY104" fmla="*/ 342860 h 405155"/>
              <a:gd name="connsiteX105" fmla="*/ 84583 w 489307"/>
              <a:gd name="connsiteY105" fmla="*/ 360077 h 405155"/>
              <a:gd name="connsiteX106" fmla="*/ 132517 w 489307"/>
              <a:gd name="connsiteY106" fmla="*/ 374811 h 405155"/>
              <a:gd name="connsiteX107" fmla="*/ 156222 w 489307"/>
              <a:gd name="connsiteY107" fmla="*/ 375422 h 405155"/>
              <a:gd name="connsiteX108" fmla="*/ 191979 w 489307"/>
              <a:gd name="connsiteY108" fmla="*/ 371359 h 405155"/>
              <a:gd name="connsiteX109" fmla="*/ 244000 w 489307"/>
              <a:gd name="connsiteY109" fmla="*/ 360604 h 405155"/>
              <a:gd name="connsiteX110" fmla="*/ 277680 w 489307"/>
              <a:gd name="connsiteY110" fmla="*/ 349812 h 405155"/>
              <a:gd name="connsiteX111" fmla="*/ 247375 w 489307"/>
              <a:gd name="connsiteY111" fmla="*/ 356815 h 405155"/>
              <a:gd name="connsiteX112" fmla="*/ 217172 w 489307"/>
              <a:gd name="connsiteY112" fmla="*/ 358057 h 405155"/>
              <a:gd name="connsiteX113" fmla="*/ 156138 w 489307"/>
              <a:gd name="connsiteY113" fmla="*/ 343323 h 405155"/>
              <a:gd name="connsiteX114" fmla="*/ 85065 w 489307"/>
              <a:gd name="connsiteY114" fmla="*/ 284051 h 405155"/>
              <a:gd name="connsiteX115" fmla="*/ 84499 w 489307"/>
              <a:gd name="connsiteY115" fmla="*/ 283251 h 405155"/>
              <a:gd name="connsiteX116" fmla="*/ 85798 w 489307"/>
              <a:gd name="connsiteY116" fmla="*/ 280768 h 405155"/>
              <a:gd name="connsiteX117" fmla="*/ 122226 w 489307"/>
              <a:gd name="connsiteY117" fmla="*/ 280768 h 405155"/>
              <a:gd name="connsiteX118" fmla="*/ 125831 w 489307"/>
              <a:gd name="connsiteY118" fmla="*/ 282704 h 405155"/>
              <a:gd name="connsiteX119" fmla="*/ 152407 w 489307"/>
              <a:gd name="connsiteY119" fmla="*/ 304173 h 405155"/>
              <a:gd name="connsiteX120" fmla="*/ 206902 w 489307"/>
              <a:gd name="connsiteY120" fmla="*/ 323811 h 405155"/>
              <a:gd name="connsiteX121" fmla="*/ 196548 w 489307"/>
              <a:gd name="connsiteY121" fmla="*/ 316002 h 405155"/>
              <a:gd name="connsiteX122" fmla="*/ 167393 w 489307"/>
              <a:gd name="connsiteY122" fmla="*/ 293965 h 405155"/>
              <a:gd name="connsiteX123" fmla="*/ 127571 w 489307"/>
              <a:gd name="connsiteY123" fmla="*/ 263740 h 405155"/>
              <a:gd name="connsiteX124" fmla="*/ 125789 w 489307"/>
              <a:gd name="connsiteY124" fmla="*/ 261466 h 405155"/>
              <a:gd name="connsiteX125" fmla="*/ 128472 w 489307"/>
              <a:gd name="connsiteY125" fmla="*/ 260666 h 405155"/>
              <a:gd name="connsiteX126" fmla="*/ 174289 w 489307"/>
              <a:gd name="connsiteY126" fmla="*/ 260666 h 405155"/>
              <a:gd name="connsiteX127" fmla="*/ 179110 w 489307"/>
              <a:gd name="connsiteY127" fmla="*/ 263171 h 405155"/>
              <a:gd name="connsiteX128" fmla="*/ 223795 w 489307"/>
              <a:gd name="connsiteY128" fmla="*/ 323369 h 405155"/>
              <a:gd name="connsiteX129" fmla="*/ 226772 w 489307"/>
              <a:gd name="connsiteY129" fmla="*/ 323369 h 405155"/>
              <a:gd name="connsiteX130" fmla="*/ 270954 w 489307"/>
              <a:gd name="connsiteY130" fmla="*/ 263929 h 405155"/>
              <a:gd name="connsiteX131" fmla="*/ 277074 w 489307"/>
              <a:gd name="connsiteY131" fmla="*/ 260814 h 405155"/>
              <a:gd name="connsiteX132" fmla="*/ 321928 w 489307"/>
              <a:gd name="connsiteY132" fmla="*/ 260814 h 405155"/>
              <a:gd name="connsiteX133" fmla="*/ 324799 w 489307"/>
              <a:gd name="connsiteY133" fmla="*/ 261614 h 405155"/>
              <a:gd name="connsiteX134" fmla="*/ 322934 w 489307"/>
              <a:gd name="connsiteY134" fmla="*/ 263824 h 405155"/>
              <a:gd name="connsiteX135" fmla="*/ 269298 w 489307"/>
              <a:gd name="connsiteY135" fmla="*/ 304447 h 405155"/>
              <a:gd name="connsiteX136" fmla="*/ 244650 w 489307"/>
              <a:gd name="connsiteY136" fmla="*/ 323159 h 405155"/>
              <a:gd name="connsiteX137" fmla="*/ 243916 w 489307"/>
              <a:gd name="connsiteY137" fmla="*/ 323895 h 405155"/>
              <a:gd name="connsiteX138" fmla="*/ 310442 w 489307"/>
              <a:gd name="connsiteY138" fmla="*/ 295565 h 405155"/>
              <a:gd name="connsiteX139" fmla="*/ 325449 w 489307"/>
              <a:gd name="connsiteY139" fmla="*/ 281883 h 405155"/>
              <a:gd name="connsiteX140" fmla="*/ 328614 w 489307"/>
              <a:gd name="connsiteY140" fmla="*/ 280831 h 405155"/>
              <a:gd name="connsiteX141" fmla="*/ 355861 w 489307"/>
              <a:gd name="connsiteY141" fmla="*/ 280831 h 405155"/>
              <a:gd name="connsiteX142" fmla="*/ 360912 w 489307"/>
              <a:gd name="connsiteY142" fmla="*/ 278158 h 405155"/>
              <a:gd name="connsiteX143" fmla="*/ 384491 w 489307"/>
              <a:gd name="connsiteY143" fmla="*/ 226737 h 405155"/>
              <a:gd name="connsiteX144" fmla="*/ 389983 w 489307"/>
              <a:gd name="connsiteY144" fmla="*/ 194491 h 405155"/>
              <a:gd name="connsiteX145" fmla="*/ 390507 w 489307"/>
              <a:gd name="connsiteY145" fmla="*/ 181862 h 405155"/>
              <a:gd name="connsiteX146" fmla="*/ 388159 w 489307"/>
              <a:gd name="connsiteY146" fmla="*/ 153173 h 405155"/>
              <a:gd name="connsiteX147" fmla="*/ 371664 w 489307"/>
              <a:gd name="connsiteY147" fmla="*/ 103183 h 405155"/>
              <a:gd name="connsiteX148" fmla="*/ 350893 w 489307"/>
              <a:gd name="connsiteY148" fmla="*/ 71611 h 405155"/>
              <a:gd name="connsiteX149" fmla="*/ 327146 w 489307"/>
              <a:gd name="connsiteY149" fmla="*/ 48289 h 405155"/>
              <a:gd name="connsiteX150" fmla="*/ 322955 w 489307"/>
              <a:gd name="connsiteY150" fmla="*/ 47469 h 405155"/>
              <a:gd name="connsiteX151" fmla="*/ 279044 w 489307"/>
              <a:gd name="connsiteY151" fmla="*/ 15391 h 405155"/>
              <a:gd name="connsiteX152" fmla="*/ 282356 w 489307"/>
              <a:gd name="connsiteY152" fmla="*/ 15391 h 405155"/>
              <a:gd name="connsiteX153" fmla="*/ 288790 w 489307"/>
              <a:gd name="connsiteY153" fmla="*/ 17896 h 405155"/>
              <a:gd name="connsiteX154" fmla="*/ 289650 w 489307"/>
              <a:gd name="connsiteY154" fmla="*/ 18380 h 405155"/>
              <a:gd name="connsiteX155" fmla="*/ 265211 w 489307"/>
              <a:gd name="connsiteY155" fmla="*/ 26947 h 405155"/>
              <a:gd name="connsiteX156" fmla="*/ 241422 w 489307"/>
              <a:gd name="connsiteY156" fmla="*/ 36755 h 405155"/>
              <a:gd name="connsiteX157" fmla="*/ 218115 w 489307"/>
              <a:gd name="connsiteY157" fmla="*/ 47742 h 405155"/>
              <a:gd name="connsiteX158" fmla="*/ 195332 w 489307"/>
              <a:gd name="connsiteY158" fmla="*/ 59845 h 405155"/>
              <a:gd name="connsiteX159" fmla="*/ 173094 w 489307"/>
              <a:gd name="connsiteY159" fmla="*/ 73000 h 405155"/>
              <a:gd name="connsiteX160" fmla="*/ 151443 w 489307"/>
              <a:gd name="connsiteY160" fmla="*/ 87124 h 405155"/>
              <a:gd name="connsiteX161" fmla="*/ 130483 w 489307"/>
              <a:gd name="connsiteY161" fmla="*/ 102236 h 405155"/>
              <a:gd name="connsiteX162" fmla="*/ 110153 w 489307"/>
              <a:gd name="connsiteY162" fmla="*/ 118296 h 405155"/>
              <a:gd name="connsiteX163" fmla="*/ 90577 w 489307"/>
              <a:gd name="connsiteY163" fmla="*/ 135303 h 405155"/>
              <a:gd name="connsiteX164" fmla="*/ 71818 w 489307"/>
              <a:gd name="connsiteY164" fmla="*/ 153278 h 405155"/>
              <a:gd name="connsiteX165" fmla="*/ 53814 w 489307"/>
              <a:gd name="connsiteY165" fmla="*/ 172474 h 405155"/>
              <a:gd name="connsiteX166" fmla="*/ 53940 w 489307"/>
              <a:gd name="connsiteY166" fmla="*/ 167612 h 405155"/>
              <a:gd name="connsiteX167" fmla="*/ 58131 w 489307"/>
              <a:gd name="connsiteY167" fmla="*/ 158456 h 405155"/>
              <a:gd name="connsiteX168" fmla="*/ 132244 w 489307"/>
              <a:gd name="connsiteY168" fmla="*/ 93206 h 405155"/>
              <a:gd name="connsiteX169" fmla="*/ 209710 w 489307"/>
              <a:gd name="connsiteY169" fmla="*/ 45174 h 405155"/>
              <a:gd name="connsiteX170" fmla="*/ 279044 w 489307"/>
              <a:gd name="connsiteY170" fmla="*/ 15391 h 405155"/>
              <a:gd name="connsiteX171" fmla="*/ 261648 w 489307"/>
              <a:gd name="connsiteY171" fmla="*/ 9456 h 405155"/>
              <a:gd name="connsiteX172" fmla="*/ 268900 w 489307"/>
              <a:gd name="connsiteY172" fmla="*/ 11287 h 405155"/>
              <a:gd name="connsiteX173" fmla="*/ 269382 w 489307"/>
              <a:gd name="connsiteY173" fmla="*/ 11519 h 405155"/>
              <a:gd name="connsiteX174" fmla="*/ 267852 w 489307"/>
              <a:gd name="connsiteY174" fmla="*/ 12298 h 405155"/>
              <a:gd name="connsiteX175" fmla="*/ 193593 w 489307"/>
              <a:gd name="connsiteY175" fmla="*/ 46227 h 405155"/>
              <a:gd name="connsiteX176" fmla="*/ 147880 w 489307"/>
              <a:gd name="connsiteY176" fmla="*/ 74180 h 405155"/>
              <a:gd name="connsiteX177" fmla="*/ 99422 w 489307"/>
              <a:gd name="connsiteY177" fmla="*/ 110656 h 405155"/>
              <a:gd name="connsiteX178" fmla="*/ 73180 w 489307"/>
              <a:gd name="connsiteY178" fmla="*/ 134167 h 405155"/>
              <a:gd name="connsiteX179" fmla="*/ 56853 w 489307"/>
              <a:gd name="connsiteY179" fmla="*/ 150479 h 405155"/>
              <a:gd name="connsiteX180" fmla="*/ 56371 w 489307"/>
              <a:gd name="connsiteY180" fmla="*/ 150985 h 405155"/>
              <a:gd name="connsiteX181" fmla="*/ 56057 w 489307"/>
              <a:gd name="connsiteY181" fmla="*/ 150458 h 405155"/>
              <a:gd name="connsiteX182" fmla="*/ 56413 w 489307"/>
              <a:gd name="connsiteY182" fmla="*/ 149217 h 405155"/>
              <a:gd name="connsiteX183" fmla="*/ 58132 w 489307"/>
              <a:gd name="connsiteY183" fmla="*/ 140797 h 405155"/>
              <a:gd name="connsiteX184" fmla="*/ 59368 w 489307"/>
              <a:gd name="connsiteY184" fmla="*/ 139071 h 405155"/>
              <a:gd name="connsiteX185" fmla="*/ 82151 w 489307"/>
              <a:gd name="connsiteY185" fmla="*/ 117476 h 405155"/>
              <a:gd name="connsiteX186" fmla="*/ 144254 w 489307"/>
              <a:gd name="connsiteY186" fmla="*/ 69191 h 405155"/>
              <a:gd name="connsiteX187" fmla="*/ 202940 w 489307"/>
              <a:gd name="connsiteY187" fmla="*/ 34188 h 405155"/>
              <a:gd name="connsiteX188" fmla="*/ 256660 w 489307"/>
              <a:gd name="connsiteY188" fmla="*/ 9835 h 405155"/>
              <a:gd name="connsiteX189" fmla="*/ 261648 w 489307"/>
              <a:gd name="connsiteY189" fmla="*/ 9456 h 405155"/>
              <a:gd name="connsiteX190" fmla="*/ 245404 w 489307"/>
              <a:gd name="connsiteY190" fmla="*/ 6677 h 405155"/>
              <a:gd name="connsiteX191" fmla="*/ 246033 w 489307"/>
              <a:gd name="connsiteY191" fmla="*/ 6825 h 405155"/>
              <a:gd name="connsiteX192" fmla="*/ 245027 w 489307"/>
              <a:gd name="connsiteY192" fmla="*/ 7393 h 405155"/>
              <a:gd name="connsiteX193" fmla="*/ 220064 w 489307"/>
              <a:gd name="connsiteY193" fmla="*/ 18401 h 405155"/>
              <a:gd name="connsiteX194" fmla="*/ 172905 w 489307"/>
              <a:gd name="connsiteY194" fmla="*/ 43301 h 405155"/>
              <a:gd name="connsiteX195" fmla="*/ 100071 w 489307"/>
              <a:gd name="connsiteY195" fmla="*/ 93691 h 405155"/>
              <a:gd name="connsiteX196" fmla="*/ 65572 w 489307"/>
              <a:gd name="connsiteY196" fmla="*/ 123916 h 405155"/>
              <a:gd name="connsiteX197" fmla="*/ 62407 w 489307"/>
              <a:gd name="connsiteY197" fmla="*/ 126842 h 405155"/>
              <a:gd name="connsiteX198" fmla="*/ 82507 w 489307"/>
              <a:gd name="connsiteY198" fmla="*/ 83546 h 405155"/>
              <a:gd name="connsiteX199" fmla="*/ 113695 w 489307"/>
              <a:gd name="connsiteY199" fmla="*/ 47574 h 405155"/>
              <a:gd name="connsiteX200" fmla="*/ 153518 w 489307"/>
              <a:gd name="connsiteY200" fmla="*/ 21538 h 405155"/>
              <a:gd name="connsiteX201" fmla="*/ 198455 w 489307"/>
              <a:gd name="connsiteY201" fmla="*/ 7561 h 405155"/>
              <a:gd name="connsiteX202" fmla="*/ 245404 w 489307"/>
              <a:gd name="connsiteY202" fmla="*/ 6677 h 405155"/>
              <a:gd name="connsiteX203" fmla="*/ 416266 w 489307"/>
              <a:gd name="connsiteY203" fmla="*/ 131 h 405155"/>
              <a:gd name="connsiteX204" fmla="*/ 443052 w 489307"/>
              <a:gd name="connsiteY204" fmla="*/ 28862 h 405155"/>
              <a:gd name="connsiteX205" fmla="*/ 444980 w 489307"/>
              <a:gd name="connsiteY205" fmla="*/ 31724 h 405155"/>
              <a:gd name="connsiteX206" fmla="*/ 468036 w 489307"/>
              <a:gd name="connsiteY206" fmla="*/ 47384 h 405155"/>
              <a:gd name="connsiteX207" fmla="*/ 487277 w 489307"/>
              <a:gd name="connsiteY207" fmla="*/ 82451 h 405155"/>
              <a:gd name="connsiteX208" fmla="*/ 488932 w 489307"/>
              <a:gd name="connsiteY208" fmla="*/ 110150 h 405155"/>
              <a:gd name="connsiteX209" fmla="*/ 480444 w 489307"/>
              <a:gd name="connsiteY209" fmla="*/ 147869 h 405155"/>
              <a:gd name="connsiteX210" fmla="*/ 460470 w 489307"/>
              <a:gd name="connsiteY210" fmla="*/ 189123 h 405155"/>
              <a:gd name="connsiteX211" fmla="*/ 438462 w 489307"/>
              <a:gd name="connsiteY211" fmla="*/ 221012 h 405155"/>
              <a:gd name="connsiteX212" fmla="*/ 437561 w 489307"/>
              <a:gd name="connsiteY212" fmla="*/ 222022 h 405155"/>
              <a:gd name="connsiteX213" fmla="*/ 434333 w 489307"/>
              <a:gd name="connsiteY213" fmla="*/ 226232 h 405155"/>
              <a:gd name="connsiteX214" fmla="*/ 433180 w 489307"/>
              <a:gd name="connsiteY214" fmla="*/ 227789 h 405155"/>
              <a:gd name="connsiteX215" fmla="*/ 431692 w 489307"/>
              <a:gd name="connsiteY215" fmla="*/ 229473 h 405155"/>
              <a:gd name="connsiteX216" fmla="*/ 430539 w 489307"/>
              <a:gd name="connsiteY216" fmla="*/ 230799 h 405155"/>
              <a:gd name="connsiteX217" fmla="*/ 431671 w 489307"/>
              <a:gd name="connsiteY217" fmla="*/ 228989 h 405155"/>
              <a:gd name="connsiteX218" fmla="*/ 432803 w 489307"/>
              <a:gd name="connsiteY218" fmla="*/ 227389 h 405155"/>
              <a:gd name="connsiteX219" fmla="*/ 433935 w 489307"/>
              <a:gd name="connsiteY219" fmla="*/ 225789 h 405155"/>
              <a:gd name="connsiteX220" fmla="*/ 437058 w 489307"/>
              <a:gd name="connsiteY220" fmla="*/ 221159 h 405155"/>
              <a:gd name="connsiteX221" fmla="*/ 445945 w 489307"/>
              <a:gd name="connsiteY221" fmla="*/ 207183 h 405155"/>
              <a:gd name="connsiteX222" fmla="*/ 466715 w 489307"/>
              <a:gd name="connsiteY222" fmla="*/ 168496 h 405155"/>
              <a:gd name="connsiteX223" fmla="*/ 477866 w 489307"/>
              <a:gd name="connsiteY223" fmla="*/ 134819 h 405155"/>
              <a:gd name="connsiteX224" fmla="*/ 479962 w 489307"/>
              <a:gd name="connsiteY224" fmla="*/ 109835 h 405155"/>
              <a:gd name="connsiteX225" fmla="*/ 472312 w 489307"/>
              <a:gd name="connsiteY225" fmla="*/ 76852 h 405155"/>
              <a:gd name="connsiteX226" fmla="*/ 448858 w 489307"/>
              <a:gd name="connsiteY226" fmla="*/ 50584 h 405155"/>
              <a:gd name="connsiteX227" fmla="*/ 440831 w 489307"/>
              <a:gd name="connsiteY227" fmla="*/ 45995 h 405155"/>
              <a:gd name="connsiteX228" fmla="*/ 438462 w 489307"/>
              <a:gd name="connsiteY228" fmla="*/ 46732 h 405155"/>
              <a:gd name="connsiteX229" fmla="*/ 419955 w 489307"/>
              <a:gd name="connsiteY229" fmla="*/ 59719 h 405155"/>
              <a:gd name="connsiteX230" fmla="*/ 385057 w 489307"/>
              <a:gd name="connsiteY230" fmla="*/ 37534 h 405155"/>
              <a:gd name="connsiteX231" fmla="*/ 383087 w 489307"/>
              <a:gd name="connsiteY231" fmla="*/ 36039 h 405155"/>
              <a:gd name="connsiteX232" fmla="*/ 358166 w 489307"/>
              <a:gd name="connsiteY232" fmla="*/ 38965 h 405155"/>
              <a:gd name="connsiteX233" fmla="*/ 333707 w 489307"/>
              <a:gd name="connsiteY233" fmla="*/ 43575 h 405155"/>
              <a:gd name="connsiteX234" fmla="*/ 332910 w 489307"/>
              <a:gd name="connsiteY234" fmla="*/ 44038 h 405155"/>
              <a:gd name="connsiteX235" fmla="*/ 334105 w 489307"/>
              <a:gd name="connsiteY235" fmla="*/ 45280 h 405155"/>
              <a:gd name="connsiteX236" fmla="*/ 379210 w 489307"/>
              <a:gd name="connsiteY236" fmla="*/ 103499 h 405155"/>
              <a:gd name="connsiteX237" fmla="*/ 394845 w 489307"/>
              <a:gd name="connsiteY237" fmla="*/ 153383 h 405155"/>
              <a:gd name="connsiteX238" fmla="*/ 396774 w 489307"/>
              <a:gd name="connsiteY238" fmla="*/ 191270 h 405155"/>
              <a:gd name="connsiteX239" fmla="*/ 370344 w 489307"/>
              <a:gd name="connsiteY239" fmla="*/ 275758 h 405155"/>
              <a:gd name="connsiteX240" fmla="*/ 334063 w 489307"/>
              <a:gd name="connsiteY240" fmla="*/ 317686 h 405155"/>
              <a:gd name="connsiteX241" fmla="*/ 319098 w 489307"/>
              <a:gd name="connsiteY241" fmla="*/ 328968 h 405155"/>
              <a:gd name="connsiteX242" fmla="*/ 313670 w 489307"/>
              <a:gd name="connsiteY242" fmla="*/ 332252 h 405155"/>
              <a:gd name="connsiteX243" fmla="*/ 312873 w 489307"/>
              <a:gd name="connsiteY243" fmla="*/ 333304 h 405155"/>
              <a:gd name="connsiteX244" fmla="*/ 307549 w 489307"/>
              <a:gd name="connsiteY244" fmla="*/ 336630 h 405155"/>
              <a:gd name="connsiteX245" fmla="*/ 304846 w 489307"/>
              <a:gd name="connsiteY245" fmla="*/ 338166 h 405155"/>
              <a:gd name="connsiteX246" fmla="*/ 301408 w 489307"/>
              <a:gd name="connsiteY246" fmla="*/ 340145 h 405155"/>
              <a:gd name="connsiteX247" fmla="*/ 297971 w 489307"/>
              <a:gd name="connsiteY247" fmla="*/ 342123 h 405155"/>
              <a:gd name="connsiteX248" fmla="*/ 295749 w 489307"/>
              <a:gd name="connsiteY248" fmla="*/ 343386 h 405155"/>
              <a:gd name="connsiteX249" fmla="*/ 295288 w 489307"/>
              <a:gd name="connsiteY249" fmla="*/ 343681 h 405155"/>
              <a:gd name="connsiteX250" fmla="*/ 294554 w 489307"/>
              <a:gd name="connsiteY250" fmla="*/ 344081 h 405155"/>
              <a:gd name="connsiteX251" fmla="*/ 293800 w 489307"/>
              <a:gd name="connsiteY251" fmla="*/ 344523 h 405155"/>
              <a:gd name="connsiteX252" fmla="*/ 293066 w 489307"/>
              <a:gd name="connsiteY252" fmla="*/ 344944 h 405155"/>
              <a:gd name="connsiteX253" fmla="*/ 292626 w 489307"/>
              <a:gd name="connsiteY253" fmla="*/ 345238 h 405155"/>
              <a:gd name="connsiteX254" fmla="*/ 278395 w 489307"/>
              <a:gd name="connsiteY254" fmla="*/ 353300 h 405155"/>
              <a:gd name="connsiteX255" fmla="*/ 210633 w 489307"/>
              <a:gd name="connsiteY255" fmla="*/ 383946 h 405155"/>
              <a:gd name="connsiteX256" fmla="*/ 156453 w 489307"/>
              <a:gd name="connsiteY256" fmla="*/ 399396 h 405155"/>
              <a:gd name="connsiteX257" fmla="*/ 130358 w 489307"/>
              <a:gd name="connsiteY257" fmla="*/ 403605 h 405155"/>
              <a:gd name="connsiteX258" fmla="*/ 94853 w 489307"/>
              <a:gd name="connsiteY258" fmla="*/ 404973 h 405155"/>
              <a:gd name="connsiteX259" fmla="*/ 52808 w 489307"/>
              <a:gd name="connsiteY259" fmla="*/ 397228 h 405155"/>
              <a:gd name="connsiteX260" fmla="*/ 21914 w 489307"/>
              <a:gd name="connsiteY260" fmla="*/ 378705 h 405155"/>
              <a:gd name="connsiteX261" fmla="*/ 1688 w 489307"/>
              <a:gd name="connsiteY261" fmla="*/ 341155 h 405155"/>
              <a:gd name="connsiteX262" fmla="*/ 724 w 489307"/>
              <a:gd name="connsiteY262" fmla="*/ 311456 h 405155"/>
              <a:gd name="connsiteX263" fmla="*/ 13761 w 489307"/>
              <a:gd name="connsiteY263" fmla="*/ 265150 h 405155"/>
              <a:gd name="connsiteX264" fmla="*/ 41993 w 489307"/>
              <a:gd name="connsiteY264" fmla="*/ 216234 h 405155"/>
              <a:gd name="connsiteX265" fmla="*/ 88104 w 489307"/>
              <a:gd name="connsiteY265" fmla="*/ 162497 h 405155"/>
              <a:gd name="connsiteX266" fmla="*/ 172508 w 489307"/>
              <a:gd name="connsiteY266" fmla="*/ 94890 h 405155"/>
              <a:gd name="connsiteX267" fmla="*/ 243979 w 489307"/>
              <a:gd name="connsiteY267" fmla="*/ 55530 h 405155"/>
              <a:gd name="connsiteX268" fmla="*/ 316583 w 489307"/>
              <a:gd name="connsiteY268" fmla="*/ 29620 h 405155"/>
              <a:gd name="connsiteX269" fmla="*/ 357999 w 489307"/>
              <a:gd name="connsiteY269" fmla="*/ 21874 h 405155"/>
              <a:gd name="connsiteX270" fmla="*/ 382270 w 489307"/>
              <a:gd name="connsiteY270" fmla="*/ 20316 h 405155"/>
              <a:gd name="connsiteX271" fmla="*/ 383024 w 489307"/>
              <a:gd name="connsiteY271" fmla="*/ 20316 h 405155"/>
              <a:gd name="connsiteX272" fmla="*/ 386923 w 489307"/>
              <a:gd name="connsiteY272" fmla="*/ 17622 h 405155"/>
              <a:gd name="connsiteX273" fmla="*/ 416266 w 489307"/>
              <a:gd name="connsiteY273" fmla="*/ 131 h 405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Lst>
            <a:rect l="l" t="t" r="r" b="b"/>
            <a:pathLst>
              <a:path w="489307" h="405155">
                <a:moveTo>
                  <a:pt x="278290" y="349616"/>
                </a:moveTo>
                <a:lnTo>
                  <a:pt x="277683" y="349811"/>
                </a:lnTo>
                <a:lnTo>
                  <a:pt x="277976" y="349743"/>
                </a:lnTo>
                <a:close/>
                <a:moveTo>
                  <a:pt x="173116" y="214928"/>
                </a:moveTo>
                <a:cubicBezTo>
                  <a:pt x="186639" y="218079"/>
                  <a:pt x="199843" y="222476"/>
                  <a:pt x="212561" y="228062"/>
                </a:cubicBezTo>
                <a:cubicBezTo>
                  <a:pt x="213178" y="228246"/>
                  <a:pt x="213754" y="228547"/>
                  <a:pt x="214259" y="228947"/>
                </a:cubicBezTo>
                <a:cubicBezTo>
                  <a:pt x="214217" y="229557"/>
                  <a:pt x="213672" y="229599"/>
                  <a:pt x="213316" y="229788"/>
                </a:cubicBezTo>
                <a:cubicBezTo>
                  <a:pt x="202362" y="236025"/>
                  <a:pt x="191918" y="243127"/>
                  <a:pt x="182086" y="251026"/>
                </a:cubicBezTo>
                <a:cubicBezTo>
                  <a:pt x="181512" y="251550"/>
                  <a:pt x="180766" y="251843"/>
                  <a:pt x="179990" y="251847"/>
                </a:cubicBezTo>
                <a:lnTo>
                  <a:pt x="156055" y="251847"/>
                </a:lnTo>
                <a:cubicBezTo>
                  <a:pt x="155735" y="251891"/>
                  <a:pt x="155409" y="251824"/>
                  <a:pt x="155132" y="251658"/>
                </a:cubicBezTo>
                <a:cubicBezTo>
                  <a:pt x="155074" y="251207"/>
                  <a:pt x="155162" y="250748"/>
                  <a:pt x="155384" y="250353"/>
                </a:cubicBezTo>
                <a:cubicBezTo>
                  <a:pt x="159232" y="238513"/>
                  <a:pt x="164239" y="227084"/>
                  <a:pt x="170328" y="216233"/>
                </a:cubicBezTo>
                <a:cubicBezTo>
                  <a:pt x="171292" y="214507"/>
                  <a:pt x="171313" y="214507"/>
                  <a:pt x="173116" y="214928"/>
                </a:cubicBezTo>
                <a:close/>
                <a:moveTo>
                  <a:pt x="277908" y="214851"/>
                </a:moveTo>
                <a:cubicBezTo>
                  <a:pt x="278730" y="214533"/>
                  <a:pt x="279652" y="214946"/>
                  <a:pt x="279966" y="215771"/>
                </a:cubicBezTo>
                <a:cubicBezTo>
                  <a:pt x="286223" y="226906"/>
                  <a:pt x="291362" y="238640"/>
                  <a:pt x="295308" y="250795"/>
                </a:cubicBezTo>
                <a:cubicBezTo>
                  <a:pt x="295455" y="251088"/>
                  <a:pt x="295499" y="251423"/>
                  <a:pt x="295434" y="251743"/>
                </a:cubicBezTo>
                <a:cubicBezTo>
                  <a:pt x="294948" y="251907"/>
                  <a:pt x="294432" y="251957"/>
                  <a:pt x="293925" y="251890"/>
                </a:cubicBezTo>
                <a:cubicBezTo>
                  <a:pt x="286191" y="251890"/>
                  <a:pt x="278520" y="251890"/>
                  <a:pt x="270870" y="251890"/>
                </a:cubicBezTo>
                <a:cubicBezTo>
                  <a:pt x="269914" y="251905"/>
                  <a:pt x="268985" y="251576"/>
                  <a:pt x="268250" y="250964"/>
                </a:cubicBezTo>
                <a:cubicBezTo>
                  <a:pt x="258573" y="243178"/>
                  <a:pt x="248290" y="236182"/>
                  <a:pt x="237502" y="230042"/>
                </a:cubicBezTo>
                <a:cubicBezTo>
                  <a:pt x="237020" y="229859"/>
                  <a:pt x="236588" y="229564"/>
                  <a:pt x="236245" y="229179"/>
                </a:cubicBezTo>
                <a:cubicBezTo>
                  <a:pt x="236350" y="228589"/>
                  <a:pt x="236874" y="228547"/>
                  <a:pt x="237251" y="228400"/>
                </a:cubicBezTo>
                <a:cubicBezTo>
                  <a:pt x="250332" y="222603"/>
                  <a:pt x="263932" y="218072"/>
                  <a:pt x="277870" y="214866"/>
                </a:cubicBezTo>
                <a:cubicBezTo>
                  <a:pt x="277883" y="214862"/>
                  <a:pt x="277895" y="214856"/>
                  <a:pt x="277908" y="214851"/>
                </a:cubicBezTo>
                <a:close/>
                <a:moveTo>
                  <a:pt x="151422" y="211056"/>
                </a:moveTo>
                <a:cubicBezTo>
                  <a:pt x="154692" y="211561"/>
                  <a:pt x="157982" y="212024"/>
                  <a:pt x="161566" y="212550"/>
                </a:cubicBezTo>
                <a:cubicBezTo>
                  <a:pt x="159177" y="217160"/>
                  <a:pt x="156830" y="221622"/>
                  <a:pt x="154797" y="226084"/>
                </a:cubicBezTo>
                <a:cubicBezTo>
                  <a:pt x="152764" y="230546"/>
                  <a:pt x="150982" y="235114"/>
                  <a:pt x="148886" y="239639"/>
                </a:cubicBezTo>
                <a:cubicBezTo>
                  <a:pt x="148760" y="238250"/>
                  <a:pt x="148530" y="236840"/>
                  <a:pt x="148530" y="235429"/>
                </a:cubicBezTo>
                <a:cubicBezTo>
                  <a:pt x="148302" y="227778"/>
                  <a:pt x="148673" y="220121"/>
                  <a:pt x="149641" y="212529"/>
                </a:cubicBezTo>
                <a:cubicBezTo>
                  <a:pt x="149850" y="210908"/>
                  <a:pt x="149913" y="210845"/>
                  <a:pt x="151422" y="211056"/>
                </a:cubicBezTo>
                <a:close/>
                <a:moveTo>
                  <a:pt x="299584" y="210929"/>
                </a:moveTo>
                <a:cubicBezTo>
                  <a:pt x="300465" y="210803"/>
                  <a:pt x="300800" y="211224"/>
                  <a:pt x="300800" y="212003"/>
                </a:cubicBezTo>
                <a:cubicBezTo>
                  <a:pt x="301093" y="214655"/>
                  <a:pt x="301492" y="217328"/>
                  <a:pt x="301680" y="219980"/>
                </a:cubicBezTo>
                <a:cubicBezTo>
                  <a:pt x="302219" y="226164"/>
                  <a:pt x="302227" y="232382"/>
                  <a:pt x="301701" y="238566"/>
                </a:cubicBezTo>
                <a:cubicBezTo>
                  <a:pt x="301825" y="238991"/>
                  <a:pt x="301825" y="239445"/>
                  <a:pt x="301701" y="239871"/>
                </a:cubicBezTo>
                <a:cubicBezTo>
                  <a:pt x="301093" y="239765"/>
                  <a:pt x="301093" y="239344"/>
                  <a:pt x="301093" y="238923"/>
                </a:cubicBezTo>
                <a:cubicBezTo>
                  <a:pt x="297648" y="229900"/>
                  <a:pt x="293609" y="221117"/>
                  <a:pt x="289000" y="212634"/>
                </a:cubicBezTo>
                <a:cubicBezTo>
                  <a:pt x="292647" y="211813"/>
                  <a:pt x="296126" y="211455"/>
                  <a:pt x="299584" y="210929"/>
                </a:cubicBezTo>
                <a:close/>
                <a:moveTo>
                  <a:pt x="112605" y="209436"/>
                </a:moveTo>
                <a:cubicBezTo>
                  <a:pt x="121492" y="209225"/>
                  <a:pt x="130358" y="209162"/>
                  <a:pt x="139224" y="209814"/>
                </a:cubicBezTo>
                <a:cubicBezTo>
                  <a:pt x="140397" y="209899"/>
                  <a:pt x="140544" y="209920"/>
                  <a:pt x="140397" y="211204"/>
                </a:cubicBezTo>
                <a:cubicBezTo>
                  <a:pt x="140041" y="214445"/>
                  <a:pt x="139685" y="217707"/>
                  <a:pt x="139475" y="220970"/>
                </a:cubicBezTo>
                <a:cubicBezTo>
                  <a:pt x="139059" y="227242"/>
                  <a:pt x="139052" y="233536"/>
                  <a:pt x="139454" y="239808"/>
                </a:cubicBezTo>
                <a:cubicBezTo>
                  <a:pt x="139706" y="243786"/>
                  <a:pt x="140167" y="247722"/>
                  <a:pt x="140670" y="251616"/>
                </a:cubicBezTo>
                <a:cubicBezTo>
                  <a:pt x="140179" y="251869"/>
                  <a:pt x="139621" y="251957"/>
                  <a:pt x="139077" y="251869"/>
                </a:cubicBezTo>
                <a:cubicBezTo>
                  <a:pt x="131615" y="251869"/>
                  <a:pt x="124133" y="251869"/>
                  <a:pt x="116671" y="251869"/>
                </a:cubicBezTo>
                <a:cubicBezTo>
                  <a:pt x="115649" y="251976"/>
                  <a:pt x="114660" y="251463"/>
                  <a:pt x="114156" y="250564"/>
                </a:cubicBezTo>
                <a:cubicBezTo>
                  <a:pt x="106186" y="238977"/>
                  <a:pt x="104682" y="224098"/>
                  <a:pt x="110174" y="211140"/>
                </a:cubicBezTo>
                <a:cubicBezTo>
                  <a:pt x="110472" y="210061"/>
                  <a:pt x="111492" y="209345"/>
                  <a:pt x="112605" y="209436"/>
                </a:cubicBezTo>
                <a:close/>
                <a:moveTo>
                  <a:pt x="337584" y="209372"/>
                </a:moveTo>
                <a:cubicBezTo>
                  <a:pt x="338953" y="209237"/>
                  <a:pt x="340213" y="210134"/>
                  <a:pt x="340539" y="211477"/>
                </a:cubicBezTo>
                <a:cubicBezTo>
                  <a:pt x="345851" y="224367"/>
                  <a:pt x="344272" y="239083"/>
                  <a:pt x="336348" y="250542"/>
                </a:cubicBezTo>
                <a:cubicBezTo>
                  <a:pt x="335962" y="251350"/>
                  <a:pt x="335145" y="251860"/>
                  <a:pt x="334252" y="251847"/>
                </a:cubicBezTo>
                <a:cubicBezTo>
                  <a:pt x="326518" y="251847"/>
                  <a:pt x="318805" y="251847"/>
                  <a:pt x="311070" y="251847"/>
                </a:cubicBezTo>
                <a:cubicBezTo>
                  <a:pt x="310666" y="251921"/>
                  <a:pt x="310247" y="251822"/>
                  <a:pt x="309918" y="251574"/>
                </a:cubicBezTo>
                <a:cubicBezTo>
                  <a:pt x="310190" y="249090"/>
                  <a:pt x="310463" y="246564"/>
                  <a:pt x="310735" y="244038"/>
                </a:cubicBezTo>
                <a:cubicBezTo>
                  <a:pt x="311452" y="236806"/>
                  <a:pt x="311592" y="229528"/>
                  <a:pt x="311154" y="222274"/>
                </a:cubicBezTo>
                <a:cubicBezTo>
                  <a:pt x="310945" y="218612"/>
                  <a:pt x="310567" y="214992"/>
                  <a:pt x="310169" y="211350"/>
                </a:cubicBezTo>
                <a:cubicBezTo>
                  <a:pt x="310023" y="209919"/>
                  <a:pt x="310043" y="209814"/>
                  <a:pt x="311343" y="209814"/>
                </a:cubicBezTo>
                <a:cubicBezTo>
                  <a:pt x="320083" y="209161"/>
                  <a:pt x="328823" y="209245"/>
                  <a:pt x="337584" y="209372"/>
                </a:cubicBezTo>
                <a:close/>
                <a:moveTo>
                  <a:pt x="223837" y="156099"/>
                </a:moveTo>
                <a:cubicBezTo>
                  <a:pt x="225577" y="154857"/>
                  <a:pt x="225137" y="154920"/>
                  <a:pt x="226772" y="156099"/>
                </a:cubicBezTo>
                <a:cubicBezTo>
                  <a:pt x="245080" y="169370"/>
                  <a:pt x="260831" y="185874"/>
                  <a:pt x="273260" y="204805"/>
                </a:cubicBezTo>
                <a:lnTo>
                  <a:pt x="273909" y="205920"/>
                </a:lnTo>
                <a:lnTo>
                  <a:pt x="270220" y="206888"/>
                </a:lnTo>
                <a:cubicBezTo>
                  <a:pt x="255205" y="210723"/>
                  <a:pt x="240613" y="216070"/>
                  <a:pt x="226667" y="222843"/>
                </a:cubicBezTo>
                <a:cubicBezTo>
                  <a:pt x="225843" y="223317"/>
                  <a:pt x="224829" y="223317"/>
                  <a:pt x="224005" y="222843"/>
                </a:cubicBezTo>
                <a:cubicBezTo>
                  <a:pt x="209195" y="215638"/>
                  <a:pt x="193660" y="210050"/>
                  <a:pt x="177664" y="206173"/>
                </a:cubicBezTo>
                <a:cubicBezTo>
                  <a:pt x="177441" y="206099"/>
                  <a:pt x="177223" y="206006"/>
                  <a:pt x="177014" y="205899"/>
                </a:cubicBezTo>
                <a:cubicBezTo>
                  <a:pt x="176783" y="205289"/>
                  <a:pt x="177202" y="204994"/>
                  <a:pt x="177433" y="204636"/>
                </a:cubicBezTo>
                <a:cubicBezTo>
                  <a:pt x="189845" y="185766"/>
                  <a:pt x="205569" y="169321"/>
                  <a:pt x="223837" y="156099"/>
                </a:cubicBezTo>
                <a:close/>
                <a:moveTo>
                  <a:pt x="190281" y="135577"/>
                </a:moveTo>
                <a:cubicBezTo>
                  <a:pt x="198967" y="139281"/>
                  <a:pt x="207373" y="143615"/>
                  <a:pt x="215432" y="148542"/>
                </a:cubicBezTo>
                <a:cubicBezTo>
                  <a:pt x="215810" y="148774"/>
                  <a:pt x="216166" y="149048"/>
                  <a:pt x="216732" y="149426"/>
                </a:cubicBezTo>
                <a:cubicBezTo>
                  <a:pt x="214196" y="151426"/>
                  <a:pt x="211806" y="153278"/>
                  <a:pt x="209459" y="155194"/>
                </a:cubicBezTo>
                <a:cubicBezTo>
                  <a:pt x="193209" y="168404"/>
                  <a:pt x="179212" y="184185"/>
                  <a:pt x="168022" y="201921"/>
                </a:cubicBezTo>
                <a:cubicBezTo>
                  <a:pt x="167418" y="203270"/>
                  <a:pt x="165893" y="203935"/>
                  <a:pt x="164501" y="203457"/>
                </a:cubicBezTo>
                <a:cubicBezTo>
                  <a:pt x="160875" y="202721"/>
                  <a:pt x="157186" y="202215"/>
                  <a:pt x="153539" y="201626"/>
                </a:cubicBezTo>
                <a:cubicBezTo>
                  <a:pt x="151653" y="201331"/>
                  <a:pt x="151653" y="201331"/>
                  <a:pt x="152051" y="199521"/>
                </a:cubicBezTo>
                <a:cubicBezTo>
                  <a:pt x="153707" y="192399"/>
                  <a:pt x="155957" y="185427"/>
                  <a:pt x="158779" y="178683"/>
                </a:cubicBezTo>
                <a:cubicBezTo>
                  <a:pt x="165364" y="162853"/>
                  <a:pt x="174937" y="148450"/>
                  <a:pt x="186969" y="136271"/>
                </a:cubicBezTo>
                <a:cubicBezTo>
                  <a:pt x="187741" y="135236"/>
                  <a:pt x="189160" y="134937"/>
                  <a:pt x="190281" y="135577"/>
                </a:cubicBezTo>
                <a:close/>
                <a:moveTo>
                  <a:pt x="260223" y="135514"/>
                </a:moveTo>
                <a:cubicBezTo>
                  <a:pt x="261329" y="134828"/>
                  <a:pt x="262773" y="135102"/>
                  <a:pt x="263555" y="136146"/>
                </a:cubicBezTo>
                <a:cubicBezTo>
                  <a:pt x="279501" y="152309"/>
                  <a:pt x="291048" y="172311"/>
                  <a:pt x="297090" y="194239"/>
                </a:cubicBezTo>
                <a:cubicBezTo>
                  <a:pt x="297614" y="196133"/>
                  <a:pt x="298075" y="198027"/>
                  <a:pt x="298536" y="199943"/>
                </a:cubicBezTo>
                <a:cubicBezTo>
                  <a:pt x="298830" y="201248"/>
                  <a:pt x="298788" y="201269"/>
                  <a:pt x="297384" y="201479"/>
                </a:cubicBezTo>
                <a:cubicBezTo>
                  <a:pt x="293297" y="202237"/>
                  <a:pt x="289189" y="202848"/>
                  <a:pt x="285101" y="203584"/>
                </a:cubicBezTo>
                <a:cubicBezTo>
                  <a:pt x="284261" y="203820"/>
                  <a:pt x="283374" y="203412"/>
                  <a:pt x="283006" y="202616"/>
                </a:cubicBezTo>
                <a:cubicBezTo>
                  <a:pt x="277902" y="194481"/>
                  <a:pt x="272199" y="186741"/>
                  <a:pt x="265945" y="179463"/>
                </a:cubicBezTo>
                <a:cubicBezTo>
                  <a:pt x="257022" y="169004"/>
                  <a:pt x="247027" y="159522"/>
                  <a:pt x="236119" y="151174"/>
                </a:cubicBezTo>
                <a:lnTo>
                  <a:pt x="233793" y="149364"/>
                </a:lnTo>
                <a:cubicBezTo>
                  <a:pt x="235813" y="147960"/>
                  <a:pt x="237911" y="146674"/>
                  <a:pt x="240081" y="145512"/>
                </a:cubicBezTo>
                <a:cubicBezTo>
                  <a:pt x="246591" y="141782"/>
                  <a:pt x="253316" y="138444"/>
                  <a:pt x="260223" y="135514"/>
                </a:cubicBezTo>
                <a:close/>
                <a:moveTo>
                  <a:pt x="322955" y="47469"/>
                </a:moveTo>
                <a:cubicBezTo>
                  <a:pt x="300264" y="54570"/>
                  <a:pt x="278009" y="63003"/>
                  <a:pt x="256303" y="72727"/>
                </a:cubicBezTo>
                <a:cubicBezTo>
                  <a:pt x="245153" y="77799"/>
                  <a:pt x="234128" y="83145"/>
                  <a:pt x="223376" y="89060"/>
                </a:cubicBezTo>
                <a:cubicBezTo>
                  <a:pt x="197303" y="103220"/>
                  <a:pt x="172759" y="120058"/>
                  <a:pt x="150144" y="139302"/>
                </a:cubicBezTo>
                <a:cubicBezTo>
                  <a:pt x="120830" y="164358"/>
                  <a:pt x="95293" y="193554"/>
                  <a:pt x="74334" y="225979"/>
                </a:cubicBezTo>
                <a:cubicBezTo>
                  <a:pt x="65749" y="239223"/>
                  <a:pt x="58928" y="253537"/>
                  <a:pt x="54045" y="268560"/>
                </a:cubicBezTo>
                <a:cubicBezTo>
                  <a:pt x="50376" y="279928"/>
                  <a:pt x="48876" y="291889"/>
                  <a:pt x="49622" y="303815"/>
                </a:cubicBezTo>
                <a:cubicBezTo>
                  <a:pt x="50381" y="318010"/>
                  <a:pt x="55442" y="331635"/>
                  <a:pt x="64126" y="342860"/>
                </a:cubicBezTo>
                <a:cubicBezTo>
                  <a:pt x="69755" y="349890"/>
                  <a:pt x="76705" y="355742"/>
                  <a:pt x="84583" y="360077"/>
                </a:cubicBezTo>
                <a:cubicBezTo>
                  <a:pt x="99400" y="368204"/>
                  <a:pt x="115709" y="373216"/>
                  <a:pt x="132517" y="374811"/>
                </a:cubicBezTo>
                <a:cubicBezTo>
                  <a:pt x="140389" y="375666"/>
                  <a:pt x="148317" y="375870"/>
                  <a:pt x="156222" y="375422"/>
                </a:cubicBezTo>
                <a:cubicBezTo>
                  <a:pt x="168209" y="374761"/>
                  <a:pt x="180147" y="373405"/>
                  <a:pt x="191979" y="371359"/>
                </a:cubicBezTo>
                <a:cubicBezTo>
                  <a:pt x="209438" y="368413"/>
                  <a:pt x="226814" y="365024"/>
                  <a:pt x="244000" y="360604"/>
                </a:cubicBezTo>
                <a:lnTo>
                  <a:pt x="277680" y="349812"/>
                </a:lnTo>
                <a:lnTo>
                  <a:pt x="247375" y="356815"/>
                </a:lnTo>
                <a:cubicBezTo>
                  <a:pt x="237369" y="358185"/>
                  <a:pt x="227256" y="358602"/>
                  <a:pt x="217172" y="358057"/>
                </a:cubicBezTo>
                <a:cubicBezTo>
                  <a:pt x="196093" y="356998"/>
                  <a:pt x="175394" y="352001"/>
                  <a:pt x="156138" y="343323"/>
                </a:cubicBezTo>
                <a:cubicBezTo>
                  <a:pt x="127518" y="330429"/>
                  <a:pt x="102944" y="309934"/>
                  <a:pt x="85065" y="284051"/>
                </a:cubicBezTo>
                <a:cubicBezTo>
                  <a:pt x="84876" y="283777"/>
                  <a:pt x="84667" y="283525"/>
                  <a:pt x="84499" y="283251"/>
                </a:cubicBezTo>
                <a:cubicBezTo>
                  <a:pt x="83388" y="281462"/>
                  <a:pt x="83702" y="280768"/>
                  <a:pt x="85798" y="280768"/>
                </a:cubicBezTo>
                <a:cubicBezTo>
                  <a:pt x="97955" y="280768"/>
                  <a:pt x="110090" y="280768"/>
                  <a:pt x="122226" y="280768"/>
                </a:cubicBezTo>
                <a:cubicBezTo>
                  <a:pt x="123646" y="280875"/>
                  <a:pt x="124955" y="281578"/>
                  <a:pt x="125831" y="282704"/>
                </a:cubicBezTo>
                <a:cubicBezTo>
                  <a:pt x="133821" y="290881"/>
                  <a:pt x="142741" y="298088"/>
                  <a:pt x="152407" y="304173"/>
                </a:cubicBezTo>
                <a:cubicBezTo>
                  <a:pt x="168993" y="314500"/>
                  <a:pt x="187563" y="321191"/>
                  <a:pt x="206902" y="323811"/>
                </a:cubicBezTo>
                <a:cubicBezTo>
                  <a:pt x="203192" y="321138"/>
                  <a:pt x="199902" y="318507"/>
                  <a:pt x="196548" y="316002"/>
                </a:cubicBezTo>
                <a:cubicBezTo>
                  <a:pt x="186802" y="308699"/>
                  <a:pt x="177119" y="301290"/>
                  <a:pt x="167393" y="293965"/>
                </a:cubicBezTo>
                <a:cubicBezTo>
                  <a:pt x="154168" y="283904"/>
                  <a:pt x="140901" y="273780"/>
                  <a:pt x="127571" y="263740"/>
                </a:cubicBezTo>
                <a:cubicBezTo>
                  <a:pt x="126795" y="263150"/>
                  <a:pt x="125433" y="262687"/>
                  <a:pt x="125789" y="261466"/>
                </a:cubicBezTo>
                <a:cubicBezTo>
                  <a:pt x="126145" y="260246"/>
                  <a:pt x="127529" y="260666"/>
                  <a:pt x="128472" y="260666"/>
                </a:cubicBezTo>
                <a:cubicBezTo>
                  <a:pt x="143751" y="260666"/>
                  <a:pt x="159010" y="260666"/>
                  <a:pt x="174289" y="260666"/>
                </a:cubicBezTo>
                <a:cubicBezTo>
                  <a:pt x="176224" y="260587"/>
                  <a:pt x="178058" y="261538"/>
                  <a:pt x="179110" y="263171"/>
                </a:cubicBezTo>
                <a:cubicBezTo>
                  <a:pt x="193928" y="283378"/>
                  <a:pt x="208914" y="303289"/>
                  <a:pt x="223795" y="323369"/>
                </a:cubicBezTo>
                <a:cubicBezTo>
                  <a:pt x="225221" y="325348"/>
                  <a:pt x="225304" y="325327"/>
                  <a:pt x="226772" y="323369"/>
                </a:cubicBezTo>
                <a:cubicBezTo>
                  <a:pt x="241584" y="303557"/>
                  <a:pt x="256310" y="283742"/>
                  <a:pt x="270954" y="263929"/>
                </a:cubicBezTo>
                <a:cubicBezTo>
                  <a:pt x="272283" y="261856"/>
                  <a:pt x="274624" y="260664"/>
                  <a:pt x="277074" y="260814"/>
                </a:cubicBezTo>
                <a:cubicBezTo>
                  <a:pt x="292018" y="260814"/>
                  <a:pt x="306983" y="260814"/>
                  <a:pt x="321928" y="260814"/>
                </a:cubicBezTo>
                <a:cubicBezTo>
                  <a:pt x="322934" y="260814"/>
                  <a:pt x="324568" y="260498"/>
                  <a:pt x="324799" y="261614"/>
                </a:cubicBezTo>
                <a:cubicBezTo>
                  <a:pt x="325030" y="262729"/>
                  <a:pt x="323730" y="263234"/>
                  <a:pt x="322934" y="263824"/>
                </a:cubicBezTo>
                <a:lnTo>
                  <a:pt x="269298" y="304447"/>
                </a:lnTo>
                <a:cubicBezTo>
                  <a:pt x="261082" y="310677"/>
                  <a:pt x="252803" y="316844"/>
                  <a:pt x="244650" y="323159"/>
                </a:cubicBezTo>
                <a:cubicBezTo>
                  <a:pt x="244342" y="323331"/>
                  <a:pt x="244088" y="323586"/>
                  <a:pt x="243916" y="323895"/>
                </a:cubicBezTo>
                <a:cubicBezTo>
                  <a:pt x="268192" y="320507"/>
                  <a:pt x="291142" y="310734"/>
                  <a:pt x="310442" y="295565"/>
                </a:cubicBezTo>
                <a:cubicBezTo>
                  <a:pt x="315749" y="291353"/>
                  <a:pt x="320762" y="286781"/>
                  <a:pt x="325449" y="281883"/>
                </a:cubicBezTo>
                <a:cubicBezTo>
                  <a:pt x="326298" y="281079"/>
                  <a:pt x="327455" y="280694"/>
                  <a:pt x="328614" y="280831"/>
                </a:cubicBezTo>
                <a:cubicBezTo>
                  <a:pt x="337710" y="280831"/>
                  <a:pt x="346785" y="280704"/>
                  <a:pt x="355861" y="280831"/>
                </a:cubicBezTo>
                <a:cubicBezTo>
                  <a:pt x="357919" y="281003"/>
                  <a:pt x="359891" y="279961"/>
                  <a:pt x="360912" y="278158"/>
                </a:cubicBezTo>
                <a:cubicBezTo>
                  <a:pt x="371568" y="262456"/>
                  <a:pt x="379537" y="245076"/>
                  <a:pt x="384491" y="226737"/>
                </a:cubicBezTo>
                <a:cubicBezTo>
                  <a:pt x="387315" y="216183"/>
                  <a:pt x="389153" y="205387"/>
                  <a:pt x="389983" y="194491"/>
                </a:cubicBezTo>
                <a:cubicBezTo>
                  <a:pt x="390318" y="190281"/>
                  <a:pt x="390507" y="186071"/>
                  <a:pt x="390507" y="181862"/>
                </a:cubicBezTo>
                <a:cubicBezTo>
                  <a:pt x="390501" y="172251"/>
                  <a:pt x="389715" y="162655"/>
                  <a:pt x="388159" y="153173"/>
                </a:cubicBezTo>
                <a:cubicBezTo>
                  <a:pt x="385212" y="135768"/>
                  <a:pt x="379650" y="118913"/>
                  <a:pt x="371664" y="103183"/>
                </a:cubicBezTo>
                <a:cubicBezTo>
                  <a:pt x="365936" y="91914"/>
                  <a:pt x="358969" y="81324"/>
                  <a:pt x="350893" y="71611"/>
                </a:cubicBezTo>
                <a:cubicBezTo>
                  <a:pt x="343746" y="63084"/>
                  <a:pt x="335794" y="55274"/>
                  <a:pt x="327146" y="48289"/>
                </a:cubicBezTo>
                <a:cubicBezTo>
                  <a:pt x="326002" y="47268"/>
                  <a:pt x="324397" y="46953"/>
                  <a:pt x="322955" y="47469"/>
                </a:cubicBezTo>
                <a:close/>
                <a:moveTo>
                  <a:pt x="279044" y="15391"/>
                </a:moveTo>
                <a:cubicBezTo>
                  <a:pt x="280107" y="14960"/>
                  <a:pt x="281293" y="14960"/>
                  <a:pt x="282356" y="15391"/>
                </a:cubicBezTo>
                <a:cubicBezTo>
                  <a:pt x="284473" y="16296"/>
                  <a:pt x="286694" y="17075"/>
                  <a:pt x="288790" y="17896"/>
                </a:cubicBezTo>
                <a:cubicBezTo>
                  <a:pt x="288958" y="17959"/>
                  <a:pt x="289126" y="18085"/>
                  <a:pt x="289650" y="18380"/>
                </a:cubicBezTo>
                <a:cubicBezTo>
                  <a:pt x="281266" y="21200"/>
                  <a:pt x="273217" y="23852"/>
                  <a:pt x="265211" y="26947"/>
                </a:cubicBezTo>
                <a:cubicBezTo>
                  <a:pt x="257204" y="30041"/>
                  <a:pt x="249282" y="33282"/>
                  <a:pt x="241422" y="36755"/>
                </a:cubicBezTo>
                <a:cubicBezTo>
                  <a:pt x="233562" y="40228"/>
                  <a:pt x="225807" y="43911"/>
                  <a:pt x="218115" y="47742"/>
                </a:cubicBezTo>
                <a:cubicBezTo>
                  <a:pt x="210429" y="51601"/>
                  <a:pt x="202835" y="55635"/>
                  <a:pt x="195332" y="59845"/>
                </a:cubicBezTo>
                <a:cubicBezTo>
                  <a:pt x="187814" y="64069"/>
                  <a:pt x="180403" y="68454"/>
                  <a:pt x="173094" y="73000"/>
                </a:cubicBezTo>
                <a:cubicBezTo>
                  <a:pt x="165785" y="77547"/>
                  <a:pt x="158569" y="82254"/>
                  <a:pt x="151443" y="87124"/>
                </a:cubicBezTo>
                <a:cubicBezTo>
                  <a:pt x="144373" y="92007"/>
                  <a:pt x="137386" y="97044"/>
                  <a:pt x="130483" y="102236"/>
                </a:cubicBezTo>
                <a:cubicBezTo>
                  <a:pt x="123581" y="107428"/>
                  <a:pt x="116804" y="112781"/>
                  <a:pt x="110153" y="118296"/>
                </a:cubicBezTo>
                <a:cubicBezTo>
                  <a:pt x="103516" y="123796"/>
                  <a:pt x="96990" y="129466"/>
                  <a:pt x="90577" y="135303"/>
                </a:cubicBezTo>
                <a:cubicBezTo>
                  <a:pt x="84163" y="141140"/>
                  <a:pt x="77910" y="147132"/>
                  <a:pt x="71818" y="153278"/>
                </a:cubicBezTo>
                <a:cubicBezTo>
                  <a:pt x="65740" y="159424"/>
                  <a:pt x="59850" y="165739"/>
                  <a:pt x="53814" y="172474"/>
                </a:cubicBezTo>
                <a:cubicBezTo>
                  <a:pt x="53793" y="170496"/>
                  <a:pt x="53940" y="169043"/>
                  <a:pt x="53940" y="167612"/>
                </a:cubicBezTo>
                <a:cubicBezTo>
                  <a:pt x="53730" y="163739"/>
                  <a:pt x="55616" y="161129"/>
                  <a:pt x="58131" y="158456"/>
                </a:cubicBezTo>
                <a:cubicBezTo>
                  <a:pt x="80821" y="134501"/>
                  <a:pt x="105627" y="112661"/>
                  <a:pt x="132244" y="93206"/>
                </a:cubicBezTo>
                <a:cubicBezTo>
                  <a:pt x="156774" y="75183"/>
                  <a:pt x="182675" y="59123"/>
                  <a:pt x="209710" y="45174"/>
                </a:cubicBezTo>
                <a:cubicBezTo>
                  <a:pt x="232078" y="33585"/>
                  <a:pt x="255249" y="23631"/>
                  <a:pt x="279044" y="15391"/>
                </a:cubicBezTo>
                <a:close/>
                <a:moveTo>
                  <a:pt x="261648" y="9456"/>
                </a:moveTo>
                <a:cubicBezTo>
                  <a:pt x="264037" y="10193"/>
                  <a:pt x="266469" y="10698"/>
                  <a:pt x="268900" y="11287"/>
                </a:cubicBezTo>
                <a:cubicBezTo>
                  <a:pt x="269067" y="11351"/>
                  <a:pt x="269227" y="11429"/>
                  <a:pt x="269382" y="11519"/>
                </a:cubicBezTo>
                <a:cubicBezTo>
                  <a:pt x="269005" y="12087"/>
                  <a:pt x="268376" y="12108"/>
                  <a:pt x="267852" y="12298"/>
                </a:cubicBezTo>
                <a:cubicBezTo>
                  <a:pt x="242275" y="21696"/>
                  <a:pt x="217451" y="33038"/>
                  <a:pt x="193593" y="46227"/>
                </a:cubicBezTo>
                <a:cubicBezTo>
                  <a:pt x="177984" y="54843"/>
                  <a:pt x="162747" y="64161"/>
                  <a:pt x="147880" y="74180"/>
                </a:cubicBezTo>
                <a:cubicBezTo>
                  <a:pt x="131120" y="85503"/>
                  <a:pt x="114947" y="97678"/>
                  <a:pt x="99422" y="110656"/>
                </a:cubicBezTo>
                <a:cubicBezTo>
                  <a:pt x="90437" y="118219"/>
                  <a:pt x="81690" y="126057"/>
                  <a:pt x="73180" y="134167"/>
                </a:cubicBezTo>
                <a:cubicBezTo>
                  <a:pt x="67605" y="139471"/>
                  <a:pt x="62261" y="145007"/>
                  <a:pt x="56853" y="150479"/>
                </a:cubicBezTo>
                <a:cubicBezTo>
                  <a:pt x="56769" y="150732"/>
                  <a:pt x="56602" y="150985"/>
                  <a:pt x="56371" y="150985"/>
                </a:cubicBezTo>
                <a:cubicBezTo>
                  <a:pt x="56015" y="151027"/>
                  <a:pt x="56036" y="150690"/>
                  <a:pt x="56057" y="150458"/>
                </a:cubicBezTo>
                <a:cubicBezTo>
                  <a:pt x="56043" y="150016"/>
                  <a:pt x="56167" y="149583"/>
                  <a:pt x="56413" y="149217"/>
                </a:cubicBezTo>
                <a:cubicBezTo>
                  <a:pt x="56806" y="146377"/>
                  <a:pt x="57380" y="143563"/>
                  <a:pt x="58132" y="140797"/>
                </a:cubicBezTo>
                <a:cubicBezTo>
                  <a:pt x="58380" y="140120"/>
                  <a:pt x="58808" y="139524"/>
                  <a:pt x="59368" y="139071"/>
                </a:cubicBezTo>
                <a:cubicBezTo>
                  <a:pt x="66760" y="131690"/>
                  <a:pt x="74354" y="124491"/>
                  <a:pt x="82151" y="117476"/>
                </a:cubicBezTo>
                <a:cubicBezTo>
                  <a:pt x="101750" y="100000"/>
                  <a:pt x="122497" y="83868"/>
                  <a:pt x="144254" y="69191"/>
                </a:cubicBezTo>
                <a:cubicBezTo>
                  <a:pt x="163134" y="56408"/>
                  <a:pt x="182729" y="44722"/>
                  <a:pt x="202940" y="34188"/>
                </a:cubicBezTo>
                <a:cubicBezTo>
                  <a:pt x="220404" y="25119"/>
                  <a:pt x="238335" y="16989"/>
                  <a:pt x="256660" y="9835"/>
                </a:cubicBezTo>
                <a:cubicBezTo>
                  <a:pt x="258227" y="9124"/>
                  <a:pt x="259992" y="8990"/>
                  <a:pt x="261648" y="9456"/>
                </a:cubicBezTo>
                <a:close/>
                <a:moveTo>
                  <a:pt x="245404" y="6677"/>
                </a:moveTo>
                <a:cubicBezTo>
                  <a:pt x="245634" y="6614"/>
                  <a:pt x="246158" y="6256"/>
                  <a:pt x="246033" y="6825"/>
                </a:cubicBezTo>
                <a:cubicBezTo>
                  <a:pt x="245907" y="7393"/>
                  <a:pt x="245488" y="7393"/>
                  <a:pt x="245027" y="7393"/>
                </a:cubicBezTo>
                <a:cubicBezTo>
                  <a:pt x="236643" y="10887"/>
                  <a:pt x="228301" y="14528"/>
                  <a:pt x="220064" y="18401"/>
                </a:cubicBezTo>
                <a:cubicBezTo>
                  <a:pt x="203994" y="25993"/>
                  <a:pt x="188275" y="34293"/>
                  <a:pt x="172905" y="43301"/>
                </a:cubicBezTo>
                <a:cubicBezTo>
                  <a:pt x="147433" y="58287"/>
                  <a:pt x="123089" y="75129"/>
                  <a:pt x="100071" y="93691"/>
                </a:cubicBezTo>
                <a:cubicBezTo>
                  <a:pt x="88166" y="103268"/>
                  <a:pt x="76638" y="113308"/>
                  <a:pt x="65572" y="123916"/>
                </a:cubicBezTo>
                <a:lnTo>
                  <a:pt x="62407" y="126842"/>
                </a:lnTo>
                <a:cubicBezTo>
                  <a:pt x="62176" y="122148"/>
                  <a:pt x="74501" y="95754"/>
                  <a:pt x="82507" y="83546"/>
                </a:cubicBezTo>
                <a:cubicBezTo>
                  <a:pt x="91237" y="70196"/>
                  <a:pt x="101729" y="58095"/>
                  <a:pt x="113695" y="47574"/>
                </a:cubicBezTo>
                <a:cubicBezTo>
                  <a:pt x="125704" y="37085"/>
                  <a:pt x="139107" y="28323"/>
                  <a:pt x="153518" y="21538"/>
                </a:cubicBezTo>
                <a:cubicBezTo>
                  <a:pt x="167768" y="14781"/>
                  <a:pt x="182897" y="10076"/>
                  <a:pt x="198455" y="7561"/>
                </a:cubicBezTo>
                <a:cubicBezTo>
                  <a:pt x="213981" y="5016"/>
                  <a:pt x="229793" y="4718"/>
                  <a:pt x="245404" y="6677"/>
                </a:cubicBezTo>
                <a:close/>
                <a:moveTo>
                  <a:pt x="416266" y="131"/>
                </a:moveTo>
                <a:cubicBezTo>
                  <a:pt x="431122" y="1575"/>
                  <a:pt x="442595" y="13881"/>
                  <a:pt x="443052" y="28862"/>
                </a:cubicBezTo>
                <a:cubicBezTo>
                  <a:pt x="442977" y="30144"/>
                  <a:pt x="443767" y="31318"/>
                  <a:pt x="444980" y="31724"/>
                </a:cubicBezTo>
                <a:cubicBezTo>
                  <a:pt x="453519" y="35548"/>
                  <a:pt x="461323" y="40849"/>
                  <a:pt x="468036" y="47384"/>
                </a:cubicBezTo>
                <a:cubicBezTo>
                  <a:pt x="477738" y="56923"/>
                  <a:pt x="484430" y="69119"/>
                  <a:pt x="487277" y="82451"/>
                </a:cubicBezTo>
                <a:cubicBezTo>
                  <a:pt x="489207" y="91549"/>
                  <a:pt x="489767" y="100886"/>
                  <a:pt x="488932" y="110150"/>
                </a:cubicBezTo>
                <a:cubicBezTo>
                  <a:pt x="487807" y="123049"/>
                  <a:pt x="484952" y="135737"/>
                  <a:pt x="480444" y="147869"/>
                </a:cubicBezTo>
                <a:cubicBezTo>
                  <a:pt x="475168" y="162253"/>
                  <a:pt x="468476" y="176074"/>
                  <a:pt x="460470" y="189123"/>
                </a:cubicBezTo>
                <a:cubicBezTo>
                  <a:pt x="453762" y="200176"/>
                  <a:pt x="446414" y="210824"/>
                  <a:pt x="438462" y="221012"/>
                </a:cubicBezTo>
                <a:cubicBezTo>
                  <a:pt x="438190" y="221369"/>
                  <a:pt x="437854" y="221685"/>
                  <a:pt x="437561" y="222022"/>
                </a:cubicBezTo>
                <a:cubicBezTo>
                  <a:pt x="436599" y="223510"/>
                  <a:pt x="435519" y="224918"/>
                  <a:pt x="434333" y="226232"/>
                </a:cubicBezTo>
                <a:cubicBezTo>
                  <a:pt x="434023" y="226802"/>
                  <a:pt x="433635" y="227326"/>
                  <a:pt x="433180" y="227789"/>
                </a:cubicBezTo>
                <a:cubicBezTo>
                  <a:pt x="432837" y="228469"/>
                  <a:pt x="432323" y="229050"/>
                  <a:pt x="431692" y="229473"/>
                </a:cubicBezTo>
                <a:cubicBezTo>
                  <a:pt x="431650" y="230083"/>
                  <a:pt x="431315" y="230483"/>
                  <a:pt x="430539" y="230799"/>
                </a:cubicBezTo>
                <a:cubicBezTo>
                  <a:pt x="430770" y="230115"/>
                  <a:pt x="431158" y="229494"/>
                  <a:pt x="431671" y="228989"/>
                </a:cubicBezTo>
                <a:lnTo>
                  <a:pt x="432803" y="227389"/>
                </a:lnTo>
                <a:cubicBezTo>
                  <a:pt x="433067" y="226783"/>
                  <a:pt x="433453" y="226240"/>
                  <a:pt x="433935" y="225789"/>
                </a:cubicBezTo>
                <a:cubicBezTo>
                  <a:pt x="434851" y="224165"/>
                  <a:pt x="435897" y="222615"/>
                  <a:pt x="437058" y="221159"/>
                </a:cubicBezTo>
                <a:cubicBezTo>
                  <a:pt x="439929" y="216423"/>
                  <a:pt x="443136" y="211940"/>
                  <a:pt x="445945" y="207183"/>
                </a:cubicBezTo>
                <a:cubicBezTo>
                  <a:pt x="453589" y="194691"/>
                  <a:pt x="460524" y="181775"/>
                  <a:pt x="466715" y="168496"/>
                </a:cubicBezTo>
                <a:cubicBezTo>
                  <a:pt x="471721" y="157743"/>
                  <a:pt x="475462" y="146442"/>
                  <a:pt x="477866" y="134819"/>
                </a:cubicBezTo>
                <a:cubicBezTo>
                  <a:pt x="479557" y="126606"/>
                  <a:pt x="480261" y="118216"/>
                  <a:pt x="479962" y="109835"/>
                </a:cubicBezTo>
                <a:cubicBezTo>
                  <a:pt x="479685" y="98430"/>
                  <a:pt x="477082" y="87205"/>
                  <a:pt x="472312" y="76852"/>
                </a:cubicBezTo>
                <a:cubicBezTo>
                  <a:pt x="467095" y="66064"/>
                  <a:pt x="458969" y="56963"/>
                  <a:pt x="448858" y="50584"/>
                </a:cubicBezTo>
                <a:cubicBezTo>
                  <a:pt x="446272" y="48900"/>
                  <a:pt x="443593" y="47368"/>
                  <a:pt x="440831" y="45995"/>
                </a:cubicBezTo>
                <a:cubicBezTo>
                  <a:pt x="439384" y="45280"/>
                  <a:pt x="439384" y="45301"/>
                  <a:pt x="438462" y="46732"/>
                </a:cubicBezTo>
                <a:cubicBezTo>
                  <a:pt x="434377" y="53474"/>
                  <a:pt x="427664" y="58185"/>
                  <a:pt x="419955" y="59719"/>
                </a:cubicBezTo>
                <a:cubicBezTo>
                  <a:pt x="404254" y="63069"/>
                  <a:pt x="388759" y="53219"/>
                  <a:pt x="385057" y="37534"/>
                </a:cubicBezTo>
                <a:cubicBezTo>
                  <a:pt x="384659" y="36039"/>
                  <a:pt x="384659" y="36039"/>
                  <a:pt x="383087" y="36039"/>
                </a:cubicBezTo>
                <a:cubicBezTo>
                  <a:pt x="374729" y="36508"/>
                  <a:pt x="366408" y="37485"/>
                  <a:pt x="358166" y="38965"/>
                </a:cubicBezTo>
                <a:cubicBezTo>
                  <a:pt x="349971" y="40270"/>
                  <a:pt x="341839" y="41912"/>
                  <a:pt x="333707" y="43575"/>
                </a:cubicBezTo>
                <a:cubicBezTo>
                  <a:pt x="333378" y="43576"/>
                  <a:pt x="333074" y="43752"/>
                  <a:pt x="332910" y="44038"/>
                </a:cubicBezTo>
                <a:cubicBezTo>
                  <a:pt x="333015" y="44627"/>
                  <a:pt x="333665" y="44901"/>
                  <a:pt x="334105" y="45280"/>
                </a:cubicBezTo>
                <a:cubicBezTo>
                  <a:pt x="353098" y="61237"/>
                  <a:pt x="368476" y="81087"/>
                  <a:pt x="379210" y="103499"/>
                </a:cubicBezTo>
                <a:cubicBezTo>
                  <a:pt x="386818" y="119273"/>
                  <a:pt x="392085" y="136078"/>
                  <a:pt x="394845" y="153383"/>
                </a:cubicBezTo>
                <a:cubicBezTo>
                  <a:pt x="396864" y="165903"/>
                  <a:pt x="397509" y="178608"/>
                  <a:pt x="396774" y="191270"/>
                </a:cubicBezTo>
                <a:cubicBezTo>
                  <a:pt x="395223" y="221224"/>
                  <a:pt x="386128" y="250294"/>
                  <a:pt x="370344" y="275758"/>
                </a:cubicBezTo>
                <a:cubicBezTo>
                  <a:pt x="360587" y="291612"/>
                  <a:pt x="348334" y="305773"/>
                  <a:pt x="334063" y="317686"/>
                </a:cubicBezTo>
                <a:cubicBezTo>
                  <a:pt x="329242" y="321706"/>
                  <a:pt x="324233" y="325432"/>
                  <a:pt x="319098" y="328968"/>
                </a:cubicBezTo>
                <a:cubicBezTo>
                  <a:pt x="317337" y="330147"/>
                  <a:pt x="315325" y="330884"/>
                  <a:pt x="313670" y="332252"/>
                </a:cubicBezTo>
                <a:cubicBezTo>
                  <a:pt x="313552" y="332694"/>
                  <a:pt x="313265" y="333073"/>
                  <a:pt x="312873" y="333304"/>
                </a:cubicBezTo>
                <a:lnTo>
                  <a:pt x="307549" y="336630"/>
                </a:lnTo>
                <a:lnTo>
                  <a:pt x="304846" y="338166"/>
                </a:lnTo>
                <a:lnTo>
                  <a:pt x="301408" y="340145"/>
                </a:lnTo>
                <a:cubicBezTo>
                  <a:pt x="300323" y="340905"/>
                  <a:pt x="299172" y="341568"/>
                  <a:pt x="297971" y="342123"/>
                </a:cubicBezTo>
                <a:cubicBezTo>
                  <a:pt x="297321" y="342687"/>
                  <a:pt x="296567" y="343117"/>
                  <a:pt x="295749" y="343386"/>
                </a:cubicBezTo>
                <a:cubicBezTo>
                  <a:pt x="295676" y="343576"/>
                  <a:pt x="295489" y="343696"/>
                  <a:pt x="295288" y="343681"/>
                </a:cubicBezTo>
                <a:cubicBezTo>
                  <a:pt x="295141" y="343946"/>
                  <a:pt x="294856" y="344102"/>
                  <a:pt x="294554" y="344081"/>
                </a:cubicBezTo>
                <a:cubicBezTo>
                  <a:pt x="294399" y="344352"/>
                  <a:pt x="294112" y="344521"/>
                  <a:pt x="293800" y="344523"/>
                </a:cubicBezTo>
                <a:cubicBezTo>
                  <a:pt x="293655" y="344792"/>
                  <a:pt x="293370" y="344956"/>
                  <a:pt x="293066" y="344944"/>
                </a:cubicBezTo>
                <a:cubicBezTo>
                  <a:pt x="292995" y="345125"/>
                  <a:pt x="292819" y="345243"/>
                  <a:pt x="292626" y="345238"/>
                </a:cubicBezTo>
                <a:cubicBezTo>
                  <a:pt x="287994" y="348122"/>
                  <a:pt x="283174" y="350711"/>
                  <a:pt x="278395" y="353300"/>
                </a:cubicBezTo>
                <a:cubicBezTo>
                  <a:pt x="256599" y="365194"/>
                  <a:pt x="233948" y="375438"/>
                  <a:pt x="210633" y="383946"/>
                </a:cubicBezTo>
                <a:cubicBezTo>
                  <a:pt x="192968" y="390402"/>
                  <a:pt x="174859" y="395565"/>
                  <a:pt x="156453" y="399396"/>
                </a:cubicBezTo>
                <a:cubicBezTo>
                  <a:pt x="147817" y="401220"/>
                  <a:pt x="139119" y="402622"/>
                  <a:pt x="130358" y="403605"/>
                </a:cubicBezTo>
                <a:cubicBezTo>
                  <a:pt x="118577" y="404992"/>
                  <a:pt x="106705" y="405449"/>
                  <a:pt x="94853" y="404973"/>
                </a:cubicBezTo>
                <a:cubicBezTo>
                  <a:pt x="80530" y="404529"/>
                  <a:pt x="66356" y="401917"/>
                  <a:pt x="52808" y="397228"/>
                </a:cubicBezTo>
                <a:cubicBezTo>
                  <a:pt x="41327" y="393306"/>
                  <a:pt x="30799" y="386994"/>
                  <a:pt x="21914" y="378705"/>
                </a:cubicBezTo>
                <a:cubicBezTo>
                  <a:pt x="11426" y="368621"/>
                  <a:pt x="4352" y="355489"/>
                  <a:pt x="1688" y="341155"/>
                </a:cubicBezTo>
                <a:cubicBezTo>
                  <a:pt x="-172" y="331366"/>
                  <a:pt x="-498" y="321347"/>
                  <a:pt x="724" y="311456"/>
                </a:cubicBezTo>
                <a:cubicBezTo>
                  <a:pt x="2699" y="295445"/>
                  <a:pt x="7095" y="279829"/>
                  <a:pt x="13761" y="265150"/>
                </a:cubicBezTo>
                <a:cubicBezTo>
                  <a:pt x="21442" y="247897"/>
                  <a:pt x="30904" y="231502"/>
                  <a:pt x="41993" y="216234"/>
                </a:cubicBezTo>
                <a:cubicBezTo>
                  <a:pt x="55802" y="197029"/>
                  <a:pt x="71229" y="179050"/>
                  <a:pt x="88104" y="162497"/>
                </a:cubicBezTo>
                <a:cubicBezTo>
                  <a:pt x="113892" y="137157"/>
                  <a:pt x="142171" y="114505"/>
                  <a:pt x="172508" y="94890"/>
                </a:cubicBezTo>
                <a:cubicBezTo>
                  <a:pt x="195316" y="79990"/>
                  <a:pt x="219207" y="66833"/>
                  <a:pt x="243979" y="55530"/>
                </a:cubicBezTo>
                <a:cubicBezTo>
                  <a:pt x="267374" y="44765"/>
                  <a:pt x="291670" y="36095"/>
                  <a:pt x="316583" y="29620"/>
                </a:cubicBezTo>
                <a:cubicBezTo>
                  <a:pt x="330194" y="26085"/>
                  <a:pt x="344033" y="23497"/>
                  <a:pt x="357999" y="21874"/>
                </a:cubicBezTo>
                <a:cubicBezTo>
                  <a:pt x="366053" y="20902"/>
                  <a:pt x="374156" y="20382"/>
                  <a:pt x="382270" y="20316"/>
                </a:cubicBezTo>
                <a:cubicBezTo>
                  <a:pt x="382521" y="20316"/>
                  <a:pt x="382773" y="20316"/>
                  <a:pt x="383024" y="20316"/>
                </a:cubicBezTo>
                <a:cubicBezTo>
                  <a:pt x="385015" y="20443"/>
                  <a:pt x="386043" y="19622"/>
                  <a:pt x="386923" y="17622"/>
                </a:cubicBezTo>
                <a:cubicBezTo>
                  <a:pt x="391878" y="6006"/>
                  <a:pt x="403739" y="-1064"/>
                  <a:pt x="416266" y="131"/>
                </a:cubicBezTo>
                <a:close/>
              </a:path>
            </a:pathLst>
          </a:custGeom>
          <a:solidFill>
            <a:srgbClr val="376DB5"/>
          </a:solidFill>
          <a:ln w="2090" cap="flat">
            <a:noFill/>
            <a:prstDash val="solid"/>
            <a:miter/>
          </a:ln>
        </p:spPr>
        <p:txBody>
          <a:bodyPr rtlCol="0" anchor="ctr"/>
          <a:lstStyle/>
          <a:p>
            <a:endParaRPr lang="en-VN"/>
          </a:p>
        </p:txBody>
      </p:sp>
    </p:spTree>
    <p:extLst>
      <p:ext uri="{BB962C8B-B14F-4D97-AF65-F5344CB8AC3E}">
        <p14:creationId xmlns:p14="http://schemas.microsoft.com/office/powerpoint/2010/main" val="42336695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3_Tiêu đề chương">
    <p:spTree>
      <p:nvGrpSpPr>
        <p:cNvPr id="1" name=""/>
        <p:cNvGrpSpPr/>
        <p:nvPr/>
      </p:nvGrpSpPr>
      <p:grpSpPr>
        <a:xfrm>
          <a:off x="0" y="0"/>
          <a:ext cx="0" cy="0"/>
          <a:chOff x="0" y="0"/>
          <a:chExt cx="0" cy="0"/>
        </a:xfrm>
      </p:grpSpPr>
      <p:pic>
        <p:nvPicPr>
          <p:cNvPr id="6" name="Picture 5" descr="Background pattern&#10;&#10;Description automatically generated">
            <a:extLst>
              <a:ext uri="{FF2B5EF4-FFF2-40B4-BE49-F238E27FC236}">
                <a16:creationId xmlns:a16="http://schemas.microsoft.com/office/drawing/2014/main" id="{76021CEA-9826-5DD2-8F9F-FCB0E58DFFA7}"/>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 y="-1"/>
            <a:ext cx="12192001" cy="6854889"/>
          </a:xfrm>
          <a:prstGeom prst="rect">
            <a:avLst/>
          </a:prstGeom>
        </p:spPr>
      </p:pic>
      <p:sp>
        <p:nvSpPr>
          <p:cNvPr id="7" name="Rectangle 6">
            <a:extLst>
              <a:ext uri="{FF2B5EF4-FFF2-40B4-BE49-F238E27FC236}">
                <a16:creationId xmlns:a16="http://schemas.microsoft.com/office/drawing/2014/main" id="{70A8EA08-4ACD-C298-69F2-2D88060DD062}"/>
              </a:ext>
            </a:extLst>
          </p:cNvPr>
          <p:cNvSpPr/>
          <p:nvPr/>
        </p:nvSpPr>
        <p:spPr>
          <a:xfrm>
            <a:off x="-1" y="-3113"/>
            <a:ext cx="12192000" cy="6858000"/>
          </a:xfrm>
          <a:prstGeom prst="rect">
            <a:avLst/>
          </a:prstGeom>
          <a:gradFill flip="none" rotWithShape="1">
            <a:gsLst>
              <a:gs pos="0">
                <a:srgbClr val="0A4671">
                  <a:alpha val="75000"/>
                </a:srgbClr>
              </a:gs>
              <a:gs pos="100000">
                <a:srgbClr val="0A4671"/>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18" name="Isosceles Triangle 12">
            <a:extLst>
              <a:ext uri="{FF2B5EF4-FFF2-40B4-BE49-F238E27FC236}">
                <a16:creationId xmlns:a16="http://schemas.microsoft.com/office/drawing/2014/main" id="{A49F0DD3-DC56-8398-42AE-9819F17BDE3D}"/>
              </a:ext>
            </a:extLst>
          </p:cNvPr>
          <p:cNvSpPr/>
          <p:nvPr/>
        </p:nvSpPr>
        <p:spPr>
          <a:xfrm rot="10800000">
            <a:off x="0" y="0"/>
            <a:ext cx="715617" cy="616911"/>
          </a:xfrm>
          <a:prstGeom prst="triangle">
            <a:avLst>
              <a:gd name="adj" fmla="val 100000"/>
            </a:avLst>
          </a:prstGeom>
          <a:solidFill>
            <a:srgbClr val="00F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8033CAF6-1926-D8C9-805D-C62294874052}"/>
              </a:ext>
            </a:extLst>
          </p:cNvPr>
          <p:cNvGrpSpPr/>
          <p:nvPr/>
        </p:nvGrpSpPr>
        <p:grpSpPr>
          <a:xfrm>
            <a:off x="58527" y="40944"/>
            <a:ext cx="2869771" cy="1563379"/>
            <a:chOff x="44879" y="27296"/>
            <a:chExt cx="2869771" cy="1563379"/>
          </a:xfrm>
          <a:solidFill>
            <a:srgbClr val="0072FF"/>
          </a:solidFill>
        </p:grpSpPr>
        <p:cxnSp>
          <p:nvCxnSpPr>
            <p:cNvPr id="20" name="Straight Connector 19">
              <a:extLst>
                <a:ext uri="{FF2B5EF4-FFF2-40B4-BE49-F238E27FC236}">
                  <a16:creationId xmlns:a16="http://schemas.microsoft.com/office/drawing/2014/main" id="{70625E9E-73EA-1C70-6330-DACC8A9A20A2}"/>
                </a:ext>
              </a:extLst>
            </p:cNvPr>
            <p:cNvCxnSpPr>
              <a:cxnSpLocks/>
            </p:cNvCxnSpPr>
            <p:nvPr/>
          </p:nvCxnSpPr>
          <p:spPr>
            <a:xfrm flipH="1">
              <a:off x="766351" y="34631"/>
              <a:ext cx="2148299" cy="0"/>
            </a:xfrm>
            <a:prstGeom prst="line">
              <a:avLst/>
            </a:prstGeom>
            <a:grpFill/>
            <a:ln w="38100">
              <a:solidFill>
                <a:srgbClr val="00F7FF"/>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5225C7FE-6858-40F1-0A49-2AD56C0D4925}"/>
                </a:ext>
              </a:extLst>
            </p:cNvPr>
            <p:cNvCxnSpPr>
              <a:cxnSpLocks/>
            </p:cNvCxnSpPr>
            <p:nvPr/>
          </p:nvCxnSpPr>
          <p:spPr>
            <a:xfrm flipH="1">
              <a:off x="44879" y="27296"/>
              <a:ext cx="737495" cy="644210"/>
            </a:xfrm>
            <a:prstGeom prst="line">
              <a:avLst/>
            </a:prstGeom>
            <a:grpFill/>
            <a:ln w="38100">
              <a:solidFill>
                <a:srgbClr val="00F7FF"/>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8FBED07-28E7-32D7-F629-E50519173585}"/>
                </a:ext>
              </a:extLst>
            </p:cNvPr>
            <p:cNvCxnSpPr>
              <a:cxnSpLocks/>
            </p:cNvCxnSpPr>
            <p:nvPr/>
          </p:nvCxnSpPr>
          <p:spPr>
            <a:xfrm flipV="1">
              <a:off x="52214" y="654128"/>
              <a:ext cx="0" cy="936547"/>
            </a:xfrm>
            <a:prstGeom prst="line">
              <a:avLst/>
            </a:prstGeom>
            <a:grpFill/>
            <a:ln w="38100">
              <a:solidFill>
                <a:srgbClr val="00F7FF"/>
              </a:solidFill>
            </a:ln>
          </p:spPr>
          <p:style>
            <a:lnRef idx="1">
              <a:schemeClr val="accent1"/>
            </a:lnRef>
            <a:fillRef idx="0">
              <a:schemeClr val="accent1"/>
            </a:fillRef>
            <a:effectRef idx="0">
              <a:schemeClr val="accent1"/>
            </a:effectRef>
            <a:fontRef idx="minor">
              <a:schemeClr val="tx1"/>
            </a:fontRef>
          </p:style>
        </p:cxnSp>
      </p:grpSp>
      <p:sp>
        <p:nvSpPr>
          <p:cNvPr id="23" name="Isosceles Triangle 12">
            <a:extLst>
              <a:ext uri="{FF2B5EF4-FFF2-40B4-BE49-F238E27FC236}">
                <a16:creationId xmlns:a16="http://schemas.microsoft.com/office/drawing/2014/main" id="{5DB9FA21-5387-C238-85F9-516A2379F6C0}"/>
              </a:ext>
            </a:extLst>
          </p:cNvPr>
          <p:cNvSpPr/>
          <p:nvPr/>
        </p:nvSpPr>
        <p:spPr>
          <a:xfrm rot="10800000" flipH="1" flipV="1">
            <a:off x="11476383" y="6241089"/>
            <a:ext cx="715617" cy="616911"/>
          </a:xfrm>
          <a:prstGeom prst="triangle">
            <a:avLst>
              <a:gd name="adj" fmla="val 100000"/>
            </a:avLst>
          </a:prstGeom>
          <a:solidFill>
            <a:srgbClr val="00F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DFCC0B98-57DA-D911-8CE1-C15A09E2C7EC}"/>
              </a:ext>
            </a:extLst>
          </p:cNvPr>
          <p:cNvGrpSpPr/>
          <p:nvPr/>
        </p:nvGrpSpPr>
        <p:grpSpPr>
          <a:xfrm flipH="1" flipV="1">
            <a:off x="9263702" y="5253677"/>
            <a:ext cx="2869771" cy="1563379"/>
            <a:chOff x="44879" y="27296"/>
            <a:chExt cx="2869771" cy="1563379"/>
          </a:xfrm>
          <a:solidFill>
            <a:srgbClr val="0072FF"/>
          </a:solidFill>
        </p:grpSpPr>
        <p:cxnSp>
          <p:nvCxnSpPr>
            <p:cNvPr id="25" name="Straight Connector 24">
              <a:extLst>
                <a:ext uri="{FF2B5EF4-FFF2-40B4-BE49-F238E27FC236}">
                  <a16:creationId xmlns:a16="http://schemas.microsoft.com/office/drawing/2014/main" id="{8B160133-C90F-5924-8C1C-D5FAECA895FD}"/>
                </a:ext>
              </a:extLst>
            </p:cNvPr>
            <p:cNvCxnSpPr>
              <a:cxnSpLocks/>
            </p:cNvCxnSpPr>
            <p:nvPr/>
          </p:nvCxnSpPr>
          <p:spPr>
            <a:xfrm flipH="1">
              <a:off x="766351" y="34631"/>
              <a:ext cx="2148299" cy="0"/>
            </a:xfrm>
            <a:prstGeom prst="line">
              <a:avLst/>
            </a:prstGeom>
            <a:grpFill/>
            <a:ln w="38100" cap="rnd">
              <a:solidFill>
                <a:srgbClr val="00F7FF"/>
              </a:solidFill>
              <a:roun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C5892685-43A4-5ED1-12EC-FAE1547CC149}"/>
                </a:ext>
              </a:extLst>
            </p:cNvPr>
            <p:cNvCxnSpPr>
              <a:cxnSpLocks/>
            </p:cNvCxnSpPr>
            <p:nvPr/>
          </p:nvCxnSpPr>
          <p:spPr>
            <a:xfrm flipH="1">
              <a:off x="44879" y="27296"/>
              <a:ext cx="737495" cy="644210"/>
            </a:xfrm>
            <a:prstGeom prst="line">
              <a:avLst/>
            </a:prstGeom>
            <a:grpFill/>
            <a:ln w="38100" cap="rnd">
              <a:solidFill>
                <a:srgbClr val="00F7FF"/>
              </a:solidFill>
              <a:roun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792B5B59-89DB-8D47-B8D4-6475631C5C47}"/>
                </a:ext>
              </a:extLst>
            </p:cNvPr>
            <p:cNvCxnSpPr>
              <a:cxnSpLocks/>
            </p:cNvCxnSpPr>
            <p:nvPr/>
          </p:nvCxnSpPr>
          <p:spPr>
            <a:xfrm flipV="1">
              <a:off x="52214" y="654128"/>
              <a:ext cx="0" cy="936547"/>
            </a:xfrm>
            <a:prstGeom prst="line">
              <a:avLst/>
            </a:prstGeom>
            <a:grpFill/>
            <a:ln w="38100" cap="rnd">
              <a:solidFill>
                <a:srgbClr val="00F7FF"/>
              </a:solidFill>
              <a:round/>
            </a:ln>
          </p:spPr>
          <p:style>
            <a:lnRef idx="1">
              <a:schemeClr val="accent1"/>
            </a:lnRef>
            <a:fillRef idx="0">
              <a:schemeClr val="accent1"/>
            </a:fillRef>
            <a:effectRef idx="0">
              <a:schemeClr val="accent1"/>
            </a:effectRef>
            <a:fontRef idx="minor">
              <a:schemeClr val="tx1"/>
            </a:fontRef>
          </p:style>
        </p:cxnSp>
      </p:grpSp>
      <p:sp>
        <p:nvSpPr>
          <p:cNvPr id="31" name="Freeform 30">
            <a:extLst>
              <a:ext uri="{FF2B5EF4-FFF2-40B4-BE49-F238E27FC236}">
                <a16:creationId xmlns:a16="http://schemas.microsoft.com/office/drawing/2014/main" id="{F5D728B6-8658-2A5A-4406-097B8D68238B}"/>
              </a:ext>
            </a:extLst>
          </p:cNvPr>
          <p:cNvSpPr/>
          <p:nvPr/>
        </p:nvSpPr>
        <p:spPr>
          <a:xfrm>
            <a:off x="11589537" y="105878"/>
            <a:ext cx="489307" cy="405155"/>
          </a:xfrm>
          <a:custGeom>
            <a:avLst/>
            <a:gdLst>
              <a:gd name="connsiteX0" fmla="*/ 278290 w 489307"/>
              <a:gd name="connsiteY0" fmla="*/ 349616 h 405155"/>
              <a:gd name="connsiteX1" fmla="*/ 277683 w 489307"/>
              <a:gd name="connsiteY1" fmla="*/ 349811 h 405155"/>
              <a:gd name="connsiteX2" fmla="*/ 277976 w 489307"/>
              <a:gd name="connsiteY2" fmla="*/ 349743 h 405155"/>
              <a:gd name="connsiteX3" fmla="*/ 173116 w 489307"/>
              <a:gd name="connsiteY3" fmla="*/ 214928 h 405155"/>
              <a:gd name="connsiteX4" fmla="*/ 212561 w 489307"/>
              <a:gd name="connsiteY4" fmla="*/ 228062 h 405155"/>
              <a:gd name="connsiteX5" fmla="*/ 214259 w 489307"/>
              <a:gd name="connsiteY5" fmla="*/ 228947 h 405155"/>
              <a:gd name="connsiteX6" fmla="*/ 213316 w 489307"/>
              <a:gd name="connsiteY6" fmla="*/ 229788 h 405155"/>
              <a:gd name="connsiteX7" fmla="*/ 182086 w 489307"/>
              <a:gd name="connsiteY7" fmla="*/ 251026 h 405155"/>
              <a:gd name="connsiteX8" fmla="*/ 179990 w 489307"/>
              <a:gd name="connsiteY8" fmla="*/ 251847 h 405155"/>
              <a:gd name="connsiteX9" fmla="*/ 156055 w 489307"/>
              <a:gd name="connsiteY9" fmla="*/ 251847 h 405155"/>
              <a:gd name="connsiteX10" fmla="*/ 155132 w 489307"/>
              <a:gd name="connsiteY10" fmla="*/ 251658 h 405155"/>
              <a:gd name="connsiteX11" fmla="*/ 155384 w 489307"/>
              <a:gd name="connsiteY11" fmla="*/ 250353 h 405155"/>
              <a:gd name="connsiteX12" fmla="*/ 170328 w 489307"/>
              <a:gd name="connsiteY12" fmla="*/ 216233 h 405155"/>
              <a:gd name="connsiteX13" fmla="*/ 173116 w 489307"/>
              <a:gd name="connsiteY13" fmla="*/ 214928 h 405155"/>
              <a:gd name="connsiteX14" fmla="*/ 277908 w 489307"/>
              <a:gd name="connsiteY14" fmla="*/ 214851 h 405155"/>
              <a:gd name="connsiteX15" fmla="*/ 279966 w 489307"/>
              <a:gd name="connsiteY15" fmla="*/ 215771 h 405155"/>
              <a:gd name="connsiteX16" fmla="*/ 295308 w 489307"/>
              <a:gd name="connsiteY16" fmla="*/ 250795 h 405155"/>
              <a:gd name="connsiteX17" fmla="*/ 295434 w 489307"/>
              <a:gd name="connsiteY17" fmla="*/ 251743 h 405155"/>
              <a:gd name="connsiteX18" fmla="*/ 293925 w 489307"/>
              <a:gd name="connsiteY18" fmla="*/ 251890 h 405155"/>
              <a:gd name="connsiteX19" fmla="*/ 270870 w 489307"/>
              <a:gd name="connsiteY19" fmla="*/ 251890 h 405155"/>
              <a:gd name="connsiteX20" fmla="*/ 268250 w 489307"/>
              <a:gd name="connsiteY20" fmla="*/ 250964 h 405155"/>
              <a:gd name="connsiteX21" fmla="*/ 237502 w 489307"/>
              <a:gd name="connsiteY21" fmla="*/ 230042 h 405155"/>
              <a:gd name="connsiteX22" fmla="*/ 236245 w 489307"/>
              <a:gd name="connsiteY22" fmla="*/ 229179 h 405155"/>
              <a:gd name="connsiteX23" fmla="*/ 237251 w 489307"/>
              <a:gd name="connsiteY23" fmla="*/ 228400 h 405155"/>
              <a:gd name="connsiteX24" fmla="*/ 277870 w 489307"/>
              <a:gd name="connsiteY24" fmla="*/ 214866 h 405155"/>
              <a:gd name="connsiteX25" fmla="*/ 277908 w 489307"/>
              <a:gd name="connsiteY25" fmla="*/ 214851 h 405155"/>
              <a:gd name="connsiteX26" fmla="*/ 151422 w 489307"/>
              <a:gd name="connsiteY26" fmla="*/ 211056 h 405155"/>
              <a:gd name="connsiteX27" fmla="*/ 161566 w 489307"/>
              <a:gd name="connsiteY27" fmla="*/ 212550 h 405155"/>
              <a:gd name="connsiteX28" fmla="*/ 154797 w 489307"/>
              <a:gd name="connsiteY28" fmla="*/ 226084 h 405155"/>
              <a:gd name="connsiteX29" fmla="*/ 148886 w 489307"/>
              <a:gd name="connsiteY29" fmla="*/ 239639 h 405155"/>
              <a:gd name="connsiteX30" fmla="*/ 148530 w 489307"/>
              <a:gd name="connsiteY30" fmla="*/ 235429 h 405155"/>
              <a:gd name="connsiteX31" fmla="*/ 149641 w 489307"/>
              <a:gd name="connsiteY31" fmla="*/ 212529 h 405155"/>
              <a:gd name="connsiteX32" fmla="*/ 151422 w 489307"/>
              <a:gd name="connsiteY32" fmla="*/ 211056 h 405155"/>
              <a:gd name="connsiteX33" fmla="*/ 299584 w 489307"/>
              <a:gd name="connsiteY33" fmla="*/ 210929 h 405155"/>
              <a:gd name="connsiteX34" fmla="*/ 300800 w 489307"/>
              <a:gd name="connsiteY34" fmla="*/ 212003 h 405155"/>
              <a:gd name="connsiteX35" fmla="*/ 301680 w 489307"/>
              <a:gd name="connsiteY35" fmla="*/ 219980 h 405155"/>
              <a:gd name="connsiteX36" fmla="*/ 301701 w 489307"/>
              <a:gd name="connsiteY36" fmla="*/ 238566 h 405155"/>
              <a:gd name="connsiteX37" fmla="*/ 301701 w 489307"/>
              <a:gd name="connsiteY37" fmla="*/ 239871 h 405155"/>
              <a:gd name="connsiteX38" fmla="*/ 301093 w 489307"/>
              <a:gd name="connsiteY38" fmla="*/ 238923 h 405155"/>
              <a:gd name="connsiteX39" fmla="*/ 289000 w 489307"/>
              <a:gd name="connsiteY39" fmla="*/ 212634 h 405155"/>
              <a:gd name="connsiteX40" fmla="*/ 299584 w 489307"/>
              <a:gd name="connsiteY40" fmla="*/ 210929 h 405155"/>
              <a:gd name="connsiteX41" fmla="*/ 112605 w 489307"/>
              <a:gd name="connsiteY41" fmla="*/ 209436 h 405155"/>
              <a:gd name="connsiteX42" fmla="*/ 139224 w 489307"/>
              <a:gd name="connsiteY42" fmla="*/ 209814 h 405155"/>
              <a:gd name="connsiteX43" fmla="*/ 140397 w 489307"/>
              <a:gd name="connsiteY43" fmla="*/ 211204 h 405155"/>
              <a:gd name="connsiteX44" fmla="*/ 139475 w 489307"/>
              <a:gd name="connsiteY44" fmla="*/ 220970 h 405155"/>
              <a:gd name="connsiteX45" fmla="*/ 139454 w 489307"/>
              <a:gd name="connsiteY45" fmla="*/ 239808 h 405155"/>
              <a:gd name="connsiteX46" fmla="*/ 140670 w 489307"/>
              <a:gd name="connsiteY46" fmla="*/ 251616 h 405155"/>
              <a:gd name="connsiteX47" fmla="*/ 139077 w 489307"/>
              <a:gd name="connsiteY47" fmla="*/ 251869 h 405155"/>
              <a:gd name="connsiteX48" fmla="*/ 116671 w 489307"/>
              <a:gd name="connsiteY48" fmla="*/ 251869 h 405155"/>
              <a:gd name="connsiteX49" fmla="*/ 114156 w 489307"/>
              <a:gd name="connsiteY49" fmla="*/ 250564 h 405155"/>
              <a:gd name="connsiteX50" fmla="*/ 110174 w 489307"/>
              <a:gd name="connsiteY50" fmla="*/ 211140 h 405155"/>
              <a:gd name="connsiteX51" fmla="*/ 112605 w 489307"/>
              <a:gd name="connsiteY51" fmla="*/ 209436 h 405155"/>
              <a:gd name="connsiteX52" fmla="*/ 337584 w 489307"/>
              <a:gd name="connsiteY52" fmla="*/ 209372 h 405155"/>
              <a:gd name="connsiteX53" fmla="*/ 340539 w 489307"/>
              <a:gd name="connsiteY53" fmla="*/ 211477 h 405155"/>
              <a:gd name="connsiteX54" fmla="*/ 336348 w 489307"/>
              <a:gd name="connsiteY54" fmla="*/ 250542 h 405155"/>
              <a:gd name="connsiteX55" fmla="*/ 334252 w 489307"/>
              <a:gd name="connsiteY55" fmla="*/ 251847 h 405155"/>
              <a:gd name="connsiteX56" fmla="*/ 311070 w 489307"/>
              <a:gd name="connsiteY56" fmla="*/ 251847 h 405155"/>
              <a:gd name="connsiteX57" fmla="*/ 309918 w 489307"/>
              <a:gd name="connsiteY57" fmla="*/ 251574 h 405155"/>
              <a:gd name="connsiteX58" fmla="*/ 310735 w 489307"/>
              <a:gd name="connsiteY58" fmla="*/ 244038 h 405155"/>
              <a:gd name="connsiteX59" fmla="*/ 311154 w 489307"/>
              <a:gd name="connsiteY59" fmla="*/ 222274 h 405155"/>
              <a:gd name="connsiteX60" fmla="*/ 310169 w 489307"/>
              <a:gd name="connsiteY60" fmla="*/ 211350 h 405155"/>
              <a:gd name="connsiteX61" fmla="*/ 311343 w 489307"/>
              <a:gd name="connsiteY61" fmla="*/ 209814 h 405155"/>
              <a:gd name="connsiteX62" fmla="*/ 337584 w 489307"/>
              <a:gd name="connsiteY62" fmla="*/ 209372 h 405155"/>
              <a:gd name="connsiteX63" fmla="*/ 223837 w 489307"/>
              <a:gd name="connsiteY63" fmla="*/ 156099 h 405155"/>
              <a:gd name="connsiteX64" fmla="*/ 226772 w 489307"/>
              <a:gd name="connsiteY64" fmla="*/ 156099 h 405155"/>
              <a:gd name="connsiteX65" fmla="*/ 273260 w 489307"/>
              <a:gd name="connsiteY65" fmla="*/ 204805 h 405155"/>
              <a:gd name="connsiteX66" fmla="*/ 273909 w 489307"/>
              <a:gd name="connsiteY66" fmla="*/ 205920 h 405155"/>
              <a:gd name="connsiteX67" fmla="*/ 270220 w 489307"/>
              <a:gd name="connsiteY67" fmla="*/ 206888 h 405155"/>
              <a:gd name="connsiteX68" fmla="*/ 226667 w 489307"/>
              <a:gd name="connsiteY68" fmla="*/ 222843 h 405155"/>
              <a:gd name="connsiteX69" fmla="*/ 224005 w 489307"/>
              <a:gd name="connsiteY69" fmla="*/ 222843 h 405155"/>
              <a:gd name="connsiteX70" fmla="*/ 177664 w 489307"/>
              <a:gd name="connsiteY70" fmla="*/ 206173 h 405155"/>
              <a:gd name="connsiteX71" fmla="*/ 177014 w 489307"/>
              <a:gd name="connsiteY71" fmla="*/ 205899 h 405155"/>
              <a:gd name="connsiteX72" fmla="*/ 177433 w 489307"/>
              <a:gd name="connsiteY72" fmla="*/ 204636 h 405155"/>
              <a:gd name="connsiteX73" fmla="*/ 223837 w 489307"/>
              <a:gd name="connsiteY73" fmla="*/ 156099 h 405155"/>
              <a:gd name="connsiteX74" fmla="*/ 190281 w 489307"/>
              <a:gd name="connsiteY74" fmla="*/ 135577 h 405155"/>
              <a:gd name="connsiteX75" fmla="*/ 215432 w 489307"/>
              <a:gd name="connsiteY75" fmla="*/ 148542 h 405155"/>
              <a:gd name="connsiteX76" fmla="*/ 216732 w 489307"/>
              <a:gd name="connsiteY76" fmla="*/ 149426 h 405155"/>
              <a:gd name="connsiteX77" fmla="*/ 209459 w 489307"/>
              <a:gd name="connsiteY77" fmla="*/ 155194 h 405155"/>
              <a:gd name="connsiteX78" fmla="*/ 168022 w 489307"/>
              <a:gd name="connsiteY78" fmla="*/ 201921 h 405155"/>
              <a:gd name="connsiteX79" fmla="*/ 164501 w 489307"/>
              <a:gd name="connsiteY79" fmla="*/ 203457 h 405155"/>
              <a:gd name="connsiteX80" fmla="*/ 153539 w 489307"/>
              <a:gd name="connsiteY80" fmla="*/ 201626 h 405155"/>
              <a:gd name="connsiteX81" fmla="*/ 152051 w 489307"/>
              <a:gd name="connsiteY81" fmla="*/ 199521 h 405155"/>
              <a:gd name="connsiteX82" fmla="*/ 158779 w 489307"/>
              <a:gd name="connsiteY82" fmla="*/ 178683 h 405155"/>
              <a:gd name="connsiteX83" fmla="*/ 186969 w 489307"/>
              <a:gd name="connsiteY83" fmla="*/ 136271 h 405155"/>
              <a:gd name="connsiteX84" fmla="*/ 190281 w 489307"/>
              <a:gd name="connsiteY84" fmla="*/ 135577 h 405155"/>
              <a:gd name="connsiteX85" fmla="*/ 260223 w 489307"/>
              <a:gd name="connsiteY85" fmla="*/ 135514 h 405155"/>
              <a:gd name="connsiteX86" fmla="*/ 263555 w 489307"/>
              <a:gd name="connsiteY86" fmla="*/ 136146 h 405155"/>
              <a:gd name="connsiteX87" fmla="*/ 297090 w 489307"/>
              <a:gd name="connsiteY87" fmla="*/ 194239 h 405155"/>
              <a:gd name="connsiteX88" fmla="*/ 298536 w 489307"/>
              <a:gd name="connsiteY88" fmla="*/ 199943 h 405155"/>
              <a:gd name="connsiteX89" fmla="*/ 297384 w 489307"/>
              <a:gd name="connsiteY89" fmla="*/ 201479 h 405155"/>
              <a:gd name="connsiteX90" fmla="*/ 285101 w 489307"/>
              <a:gd name="connsiteY90" fmla="*/ 203584 h 405155"/>
              <a:gd name="connsiteX91" fmla="*/ 283006 w 489307"/>
              <a:gd name="connsiteY91" fmla="*/ 202616 h 405155"/>
              <a:gd name="connsiteX92" fmla="*/ 265945 w 489307"/>
              <a:gd name="connsiteY92" fmla="*/ 179463 h 405155"/>
              <a:gd name="connsiteX93" fmla="*/ 236119 w 489307"/>
              <a:gd name="connsiteY93" fmla="*/ 151174 h 405155"/>
              <a:gd name="connsiteX94" fmla="*/ 233793 w 489307"/>
              <a:gd name="connsiteY94" fmla="*/ 149364 h 405155"/>
              <a:gd name="connsiteX95" fmla="*/ 240081 w 489307"/>
              <a:gd name="connsiteY95" fmla="*/ 145512 h 405155"/>
              <a:gd name="connsiteX96" fmla="*/ 260223 w 489307"/>
              <a:gd name="connsiteY96" fmla="*/ 135514 h 405155"/>
              <a:gd name="connsiteX97" fmla="*/ 322955 w 489307"/>
              <a:gd name="connsiteY97" fmla="*/ 47469 h 405155"/>
              <a:gd name="connsiteX98" fmla="*/ 256303 w 489307"/>
              <a:gd name="connsiteY98" fmla="*/ 72727 h 405155"/>
              <a:gd name="connsiteX99" fmla="*/ 223376 w 489307"/>
              <a:gd name="connsiteY99" fmla="*/ 89060 h 405155"/>
              <a:gd name="connsiteX100" fmla="*/ 150144 w 489307"/>
              <a:gd name="connsiteY100" fmla="*/ 139302 h 405155"/>
              <a:gd name="connsiteX101" fmla="*/ 74334 w 489307"/>
              <a:gd name="connsiteY101" fmla="*/ 225979 h 405155"/>
              <a:gd name="connsiteX102" fmla="*/ 54045 w 489307"/>
              <a:gd name="connsiteY102" fmla="*/ 268560 h 405155"/>
              <a:gd name="connsiteX103" fmla="*/ 49622 w 489307"/>
              <a:gd name="connsiteY103" fmla="*/ 303815 h 405155"/>
              <a:gd name="connsiteX104" fmla="*/ 64126 w 489307"/>
              <a:gd name="connsiteY104" fmla="*/ 342860 h 405155"/>
              <a:gd name="connsiteX105" fmla="*/ 84583 w 489307"/>
              <a:gd name="connsiteY105" fmla="*/ 360077 h 405155"/>
              <a:gd name="connsiteX106" fmla="*/ 132517 w 489307"/>
              <a:gd name="connsiteY106" fmla="*/ 374811 h 405155"/>
              <a:gd name="connsiteX107" fmla="*/ 156222 w 489307"/>
              <a:gd name="connsiteY107" fmla="*/ 375422 h 405155"/>
              <a:gd name="connsiteX108" fmla="*/ 191979 w 489307"/>
              <a:gd name="connsiteY108" fmla="*/ 371359 h 405155"/>
              <a:gd name="connsiteX109" fmla="*/ 244000 w 489307"/>
              <a:gd name="connsiteY109" fmla="*/ 360604 h 405155"/>
              <a:gd name="connsiteX110" fmla="*/ 277680 w 489307"/>
              <a:gd name="connsiteY110" fmla="*/ 349812 h 405155"/>
              <a:gd name="connsiteX111" fmla="*/ 247375 w 489307"/>
              <a:gd name="connsiteY111" fmla="*/ 356815 h 405155"/>
              <a:gd name="connsiteX112" fmla="*/ 217172 w 489307"/>
              <a:gd name="connsiteY112" fmla="*/ 358057 h 405155"/>
              <a:gd name="connsiteX113" fmla="*/ 156138 w 489307"/>
              <a:gd name="connsiteY113" fmla="*/ 343323 h 405155"/>
              <a:gd name="connsiteX114" fmla="*/ 85065 w 489307"/>
              <a:gd name="connsiteY114" fmla="*/ 284051 h 405155"/>
              <a:gd name="connsiteX115" fmla="*/ 84499 w 489307"/>
              <a:gd name="connsiteY115" fmla="*/ 283251 h 405155"/>
              <a:gd name="connsiteX116" fmla="*/ 85798 w 489307"/>
              <a:gd name="connsiteY116" fmla="*/ 280768 h 405155"/>
              <a:gd name="connsiteX117" fmla="*/ 122226 w 489307"/>
              <a:gd name="connsiteY117" fmla="*/ 280768 h 405155"/>
              <a:gd name="connsiteX118" fmla="*/ 125831 w 489307"/>
              <a:gd name="connsiteY118" fmla="*/ 282704 h 405155"/>
              <a:gd name="connsiteX119" fmla="*/ 152407 w 489307"/>
              <a:gd name="connsiteY119" fmla="*/ 304173 h 405155"/>
              <a:gd name="connsiteX120" fmla="*/ 206902 w 489307"/>
              <a:gd name="connsiteY120" fmla="*/ 323811 h 405155"/>
              <a:gd name="connsiteX121" fmla="*/ 196548 w 489307"/>
              <a:gd name="connsiteY121" fmla="*/ 316002 h 405155"/>
              <a:gd name="connsiteX122" fmla="*/ 167393 w 489307"/>
              <a:gd name="connsiteY122" fmla="*/ 293965 h 405155"/>
              <a:gd name="connsiteX123" fmla="*/ 127571 w 489307"/>
              <a:gd name="connsiteY123" fmla="*/ 263740 h 405155"/>
              <a:gd name="connsiteX124" fmla="*/ 125789 w 489307"/>
              <a:gd name="connsiteY124" fmla="*/ 261466 h 405155"/>
              <a:gd name="connsiteX125" fmla="*/ 128472 w 489307"/>
              <a:gd name="connsiteY125" fmla="*/ 260666 h 405155"/>
              <a:gd name="connsiteX126" fmla="*/ 174289 w 489307"/>
              <a:gd name="connsiteY126" fmla="*/ 260666 h 405155"/>
              <a:gd name="connsiteX127" fmla="*/ 179110 w 489307"/>
              <a:gd name="connsiteY127" fmla="*/ 263171 h 405155"/>
              <a:gd name="connsiteX128" fmla="*/ 223795 w 489307"/>
              <a:gd name="connsiteY128" fmla="*/ 323369 h 405155"/>
              <a:gd name="connsiteX129" fmla="*/ 226772 w 489307"/>
              <a:gd name="connsiteY129" fmla="*/ 323369 h 405155"/>
              <a:gd name="connsiteX130" fmla="*/ 270954 w 489307"/>
              <a:gd name="connsiteY130" fmla="*/ 263929 h 405155"/>
              <a:gd name="connsiteX131" fmla="*/ 277074 w 489307"/>
              <a:gd name="connsiteY131" fmla="*/ 260814 h 405155"/>
              <a:gd name="connsiteX132" fmla="*/ 321928 w 489307"/>
              <a:gd name="connsiteY132" fmla="*/ 260814 h 405155"/>
              <a:gd name="connsiteX133" fmla="*/ 324799 w 489307"/>
              <a:gd name="connsiteY133" fmla="*/ 261614 h 405155"/>
              <a:gd name="connsiteX134" fmla="*/ 322934 w 489307"/>
              <a:gd name="connsiteY134" fmla="*/ 263824 h 405155"/>
              <a:gd name="connsiteX135" fmla="*/ 269298 w 489307"/>
              <a:gd name="connsiteY135" fmla="*/ 304447 h 405155"/>
              <a:gd name="connsiteX136" fmla="*/ 244650 w 489307"/>
              <a:gd name="connsiteY136" fmla="*/ 323159 h 405155"/>
              <a:gd name="connsiteX137" fmla="*/ 243916 w 489307"/>
              <a:gd name="connsiteY137" fmla="*/ 323895 h 405155"/>
              <a:gd name="connsiteX138" fmla="*/ 310442 w 489307"/>
              <a:gd name="connsiteY138" fmla="*/ 295565 h 405155"/>
              <a:gd name="connsiteX139" fmla="*/ 325449 w 489307"/>
              <a:gd name="connsiteY139" fmla="*/ 281883 h 405155"/>
              <a:gd name="connsiteX140" fmla="*/ 328614 w 489307"/>
              <a:gd name="connsiteY140" fmla="*/ 280831 h 405155"/>
              <a:gd name="connsiteX141" fmla="*/ 355861 w 489307"/>
              <a:gd name="connsiteY141" fmla="*/ 280831 h 405155"/>
              <a:gd name="connsiteX142" fmla="*/ 360912 w 489307"/>
              <a:gd name="connsiteY142" fmla="*/ 278158 h 405155"/>
              <a:gd name="connsiteX143" fmla="*/ 384491 w 489307"/>
              <a:gd name="connsiteY143" fmla="*/ 226737 h 405155"/>
              <a:gd name="connsiteX144" fmla="*/ 389983 w 489307"/>
              <a:gd name="connsiteY144" fmla="*/ 194491 h 405155"/>
              <a:gd name="connsiteX145" fmla="*/ 390507 w 489307"/>
              <a:gd name="connsiteY145" fmla="*/ 181862 h 405155"/>
              <a:gd name="connsiteX146" fmla="*/ 388159 w 489307"/>
              <a:gd name="connsiteY146" fmla="*/ 153173 h 405155"/>
              <a:gd name="connsiteX147" fmla="*/ 371664 w 489307"/>
              <a:gd name="connsiteY147" fmla="*/ 103183 h 405155"/>
              <a:gd name="connsiteX148" fmla="*/ 350893 w 489307"/>
              <a:gd name="connsiteY148" fmla="*/ 71611 h 405155"/>
              <a:gd name="connsiteX149" fmla="*/ 327146 w 489307"/>
              <a:gd name="connsiteY149" fmla="*/ 48289 h 405155"/>
              <a:gd name="connsiteX150" fmla="*/ 322955 w 489307"/>
              <a:gd name="connsiteY150" fmla="*/ 47469 h 405155"/>
              <a:gd name="connsiteX151" fmla="*/ 279044 w 489307"/>
              <a:gd name="connsiteY151" fmla="*/ 15391 h 405155"/>
              <a:gd name="connsiteX152" fmla="*/ 282356 w 489307"/>
              <a:gd name="connsiteY152" fmla="*/ 15391 h 405155"/>
              <a:gd name="connsiteX153" fmla="*/ 288790 w 489307"/>
              <a:gd name="connsiteY153" fmla="*/ 17896 h 405155"/>
              <a:gd name="connsiteX154" fmla="*/ 289650 w 489307"/>
              <a:gd name="connsiteY154" fmla="*/ 18380 h 405155"/>
              <a:gd name="connsiteX155" fmla="*/ 265211 w 489307"/>
              <a:gd name="connsiteY155" fmla="*/ 26947 h 405155"/>
              <a:gd name="connsiteX156" fmla="*/ 241422 w 489307"/>
              <a:gd name="connsiteY156" fmla="*/ 36755 h 405155"/>
              <a:gd name="connsiteX157" fmla="*/ 218115 w 489307"/>
              <a:gd name="connsiteY157" fmla="*/ 47742 h 405155"/>
              <a:gd name="connsiteX158" fmla="*/ 195332 w 489307"/>
              <a:gd name="connsiteY158" fmla="*/ 59845 h 405155"/>
              <a:gd name="connsiteX159" fmla="*/ 173094 w 489307"/>
              <a:gd name="connsiteY159" fmla="*/ 73000 h 405155"/>
              <a:gd name="connsiteX160" fmla="*/ 151443 w 489307"/>
              <a:gd name="connsiteY160" fmla="*/ 87124 h 405155"/>
              <a:gd name="connsiteX161" fmla="*/ 130483 w 489307"/>
              <a:gd name="connsiteY161" fmla="*/ 102236 h 405155"/>
              <a:gd name="connsiteX162" fmla="*/ 110153 w 489307"/>
              <a:gd name="connsiteY162" fmla="*/ 118296 h 405155"/>
              <a:gd name="connsiteX163" fmla="*/ 90577 w 489307"/>
              <a:gd name="connsiteY163" fmla="*/ 135303 h 405155"/>
              <a:gd name="connsiteX164" fmla="*/ 71818 w 489307"/>
              <a:gd name="connsiteY164" fmla="*/ 153278 h 405155"/>
              <a:gd name="connsiteX165" fmla="*/ 53814 w 489307"/>
              <a:gd name="connsiteY165" fmla="*/ 172474 h 405155"/>
              <a:gd name="connsiteX166" fmla="*/ 53940 w 489307"/>
              <a:gd name="connsiteY166" fmla="*/ 167612 h 405155"/>
              <a:gd name="connsiteX167" fmla="*/ 58131 w 489307"/>
              <a:gd name="connsiteY167" fmla="*/ 158456 h 405155"/>
              <a:gd name="connsiteX168" fmla="*/ 132244 w 489307"/>
              <a:gd name="connsiteY168" fmla="*/ 93206 h 405155"/>
              <a:gd name="connsiteX169" fmla="*/ 209710 w 489307"/>
              <a:gd name="connsiteY169" fmla="*/ 45174 h 405155"/>
              <a:gd name="connsiteX170" fmla="*/ 279044 w 489307"/>
              <a:gd name="connsiteY170" fmla="*/ 15391 h 405155"/>
              <a:gd name="connsiteX171" fmla="*/ 261648 w 489307"/>
              <a:gd name="connsiteY171" fmla="*/ 9456 h 405155"/>
              <a:gd name="connsiteX172" fmla="*/ 268900 w 489307"/>
              <a:gd name="connsiteY172" fmla="*/ 11287 h 405155"/>
              <a:gd name="connsiteX173" fmla="*/ 269382 w 489307"/>
              <a:gd name="connsiteY173" fmla="*/ 11519 h 405155"/>
              <a:gd name="connsiteX174" fmla="*/ 267852 w 489307"/>
              <a:gd name="connsiteY174" fmla="*/ 12298 h 405155"/>
              <a:gd name="connsiteX175" fmla="*/ 193593 w 489307"/>
              <a:gd name="connsiteY175" fmla="*/ 46227 h 405155"/>
              <a:gd name="connsiteX176" fmla="*/ 147880 w 489307"/>
              <a:gd name="connsiteY176" fmla="*/ 74180 h 405155"/>
              <a:gd name="connsiteX177" fmla="*/ 99422 w 489307"/>
              <a:gd name="connsiteY177" fmla="*/ 110656 h 405155"/>
              <a:gd name="connsiteX178" fmla="*/ 73180 w 489307"/>
              <a:gd name="connsiteY178" fmla="*/ 134167 h 405155"/>
              <a:gd name="connsiteX179" fmla="*/ 56853 w 489307"/>
              <a:gd name="connsiteY179" fmla="*/ 150479 h 405155"/>
              <a:gd name="connsiteX180" fmla="*/ 56371 w 489307"/>
              <a:gd name="connsiteY180" fmla="*/ 150985 h 405155"/>
              <a:gd name="connsiteX181" fmla="*/ 56057 w 489307"/>
              <a:gd name="connsiteY181" fmla="*/ 150458 h 405155"/>
              <a:gd name="connsiteX182" fmla="*/ 56413 w 489307"/>
              <a:gd name="connsiteY182" fmla="*/ 149217 h 405155"/>
              <a:gd name="connsiteX183" fmla="*/ 58132 w 489307"/>
              <a:gd name="connsiteY183" fmla="*/ 140797 h 405155"/>
              <a:gd name="connsiteX184" fmla="*/ 59368 w 489307"/>
              <a:gd name="connsiteY184" fmla="*/ 139071 h 405155"/>
              <a:gd name="connsiteX185" fmla="*/ 82151 w 489307"/>
              <a:gd name="connsiteY185" fmla="*/ 117476 h 405155"/>
              <a:gd name="connsiteX186" fmla="*/ 144254 w 489307"/>
              <a:gd name="connsiteY186" fmla="*/ 69191 h 405155"/>
              <a:gd name="connsiteX187" fmla="*/ 202940 w 489307"/>
              <a:gd name="connsiteY187" fmla="*/ 34188 h 405155"/>
              <a:gd name="connsiteX188" fmla="*/ 256660 w 489307"/>
              <a:gd name="connsiteY188" fmla="*/ 9835 h 405155"/>
              <a:gd name="connsiteX189" fmla="*/ 261648 w 489307"/>
              <a:gd name="connsiteY189" fmla="*/ 9456 h 405155"/>
              <a:gd name="connsiteX190" fmla="*/ 245404 w 489307"/>
              <a:gd name="connsiteY190" fmla="*/ 6677 h 405155"/>
              <a:gd name="connsiteX191" fmla="*/ 246033 w 489307"/>
              <a:gd name="connsiteY191" fmla="*/ 6825 h 405155"/>
              <a:gd name="connsiteX192" fmla="*/ 245027 w 489307"/>
              <a:gd name="connsiteY192" fmla="*/ 7393 h 405155"/>
              <a:gd name="connsiteX193" fmla="*/ 220064 w 489307"/>
              <a:gd name="connsiteY193" fmla="*/ 18401 h 405155"/>
              <a:gd name="connsiteX194" fmla="*/ 172905 w 489307"/>
              <a:gd name="connsiteY194" fmla="*/ 43301 h 405155"/>
              <a:gd name="connsiteX195" fmla="*/ 100071 w 489307"/>
              <a:gd name="connsiteY195" fmla="*/ 93691 h 405155"/>
              <a:gd name="connsiteX196" fmla="*/ 65572 w 489307"/>
              <a:gd name="connsiteY196" fmla="*/ 123916 h 405155"/>
              <a:gd name="connsiteX197" fmla="*/ 62407 w 489307"/>
              <a:gd name="connsiteY197" fmla="*/ 126842 h 405155"/>
              <a:gd name="connsiteX198" fmla="*/ 82507 w 489307"/>
              <a:gd name="connsiteY198" fmla="*/ 83546 h 405155"/>
              <a:gd name="connsiteX199" fmla="*/ 113695 w 489307"/>
              <a:gd name="connsiteY199" fmla="*/ 47574 h 405155"/>
              <a:gd name="connsiteX200" fmla="*/ 153518 w 489307"/>
              <a:gd name="connsiteY200" fmla="*/ 21538 h 405155"/>
              <a:gd name="connsiteX201" fmla="*/ 198455 w 489307"/>
              <a:gd name="connsiteY201" fmla="*/ 7561 h 405155"/>
              <a:gd name="connsiteX202" fmla="*/ 245404 w 489307"/>
              <a:gd name="connsiteY202" fmla="*/ 6677 h 405155"/>
              <a:gd name="connsiteX203" fmla="*/ 416266 w 489307"/>
              <a:gd name="connsiteY203" fmla="*/ 131 h 405155"/>
              <a:gd name="connsiteX204" fmla="*/ 443052 w 489307"/>
              <a:gd name="connsiteY204" fmla="*/ 28862 h 405155"/>
              <a:gd name="connsiteX205" fmla="*/ 444980 w 489307"/>
              <a:gd name="connsiteY205" fmla="*/ 31724 h 405155"/>
              <a:gd name="connsiteX206" fmla="*/ 468036 w 489307"/>
              <a:gd name="connsiteY206" fmla="*/ 47384 h 405155"/>
              <a:gd name="connsiteX207" fmla="*/ 487277 w 489307"/>
              <a:gd name="connsiteY207" fmla="*/ 82451 h 405155"/>
              <a:gd name="connsiteX208" fmla="*/ 488932 w 489307"/>
              <a:gd name="connsiteY208" fmla="*/ 110150 h 405155"/>
              <a:gd name="connsiteX209" fmla="*/ 480444 w 489307"/>
              <a:gd name="connsiteY209" fmla="*/ 147869 h 405155"/>
              <a:gd name="connsiteX210" fmla="*/ 460470 w 489307"/>
              <a:gd name="connsiteY210" fmla="*/ 189123 h 405155"/>
              <a:gd name="connsiteX211" fmla="*/ 438462 w 489307"/>
              <a:gd name="connsiteY211" fmla="*/ 221012 h 405155"/>
              <a:gd name="connsiteX212" fmla="*/ 437561 w 489307"/>
              <a:gd name="connsiteY212" fmla="*/ 222022 h 405155"/>
              <a:gd name="connsiteX213" fmla="*/ 434333 w 489307"/>
              <a:gd name="connsiteY213" fmla="*/ 226232 h 405155"/>
              <a:gd name="connsiteX214" fmla="*/ 433180 w 489307"/>
              <a:gd name="connsiteY214" fmla="*/ 227789 h 405155"/>
              <a:gd name="connsiteX215" fmla="*/ 431692 w 489307"/>
              <a:gd name="connsiteY215" fmla="*/ 229473 h 405155"/>
              <a:gd name="connsiteX216" fmla="*/ 430539 w 489307"/>
              <a:gd name="connsiteY216" fmla="*/ 230799 h 405155"/>
              <a:gd name="connsiteX217" fmla="*/ 431671 w 489307"/>
              <a:gd name="connsiteY217" fmla="*/ 228989 h 405155"/>
              <a:gd name="connsiteX218" fmla="*/ 432803 w 489307"/>
              <a:gd name="connsiteY218" fmla="*/ 227389 h 405155"/>
              <a:gd name="connsiteX219" fmla="*/ 433935 w 489307"/>
              <a:gd name="connsiteY219" fmla="*/ 225789 h 405155"/>
              <a:gd name="connsiteX220" fmla="*/ 437058 w 489307"/>
              <a:gd name="connsiteY220" fmla="*/ 221159 h 405155"/>
              <a:gd name="connsiteX221" fmla="*/ 445945 w 489307"/>
              <a:gd name="connsiteY221" fmla="*/ 207183 h 405155"/>
              <a:gd name="connsiteX222" fmla="*/ 466715 w 489307"/>
              <a:gd name="connsiteY222" fmla="*/ 168496 h 405155"/>
              <a:gd name="connsiteX223" fmla="*/ 477866 w 489307"/>
              <a:gd name="connsiteY223" fmla="*/ 134819 h 405155"/>
              <a:gd name="connsiteX224" fmla="*/ 479962 w 489307"/>
              <a:gd name="connsiteY224" fmla="*/ 109835 h 405155"/>
              <a:gd name="connsiteX225" fmla="*/ 472312 w 489307"/>
              <a:gd name="connsiteY225" fmla="*/ 76852 h 405155"/>
              <a:gd name="connsiteX226" fmla="*/ 448858 w 489307"/>
              <a:gd name="connsiteY226" fmla="*/ 50584 h 405155"/>
              <a:gd name="connsiteX227" fmla="*/ 440831 w 489307"/>
              <a:gd name="connsiteY227" fmla="*/ 45995 h 405155"/>
              <a:gd name="connsiteX228" fmla="*/ 438462 w 489307"/>
              <a:gd name="connsiteY228" fmla="*/ 46732 h 405155"/>
              <a:gd name="connsiteX229" fmla="*/ 419955 w 489307"/>
              <a:gd name="connsiteY229" fmla="*/ 59719 h 405155"/>
              <a:gd name="connsiteX230" fmla="*/ 385057 w 489307"/>
              <a:gd name="connsiteY230" fmla="*/ 37534 h 405155"/>
              <a:gd name="connsiteX231" fmla="*/ 383087 w 489307"/>
              <a:gd name="connsiteY231" fmla="*/ 36039 h 405155"/>
              <a:gd name="connsiteX232" fmla="*/ 358166 w 489307"/>
              <a:gd name="connsiteY232" fmla="*/ 38965 h 405155"/>
              <a:gd name="connsiteX233" fmla="*/ 333707 w 489307"/>
              <a:gd name="connsiteY233" fmla="*/ 43575 h 405155"/>
              <a:gd name="connsiteX234" fmla="*/ 332910 w 489307"/>
              <a:gd name="connsiteY234" fmla="*/ 44038 h 405155"/>
              <a:gd name="connsiteX235" fmla="*/ 334105 w 489307"/>
              <a:gd name="connsiteY235" fmla="*/ 45280 h 405155"/>
              <a:gd name="connsiteX236" fmla="*/ 379210 w 489307"/>
              <a:gd name="connsiteY236" fmla="*/ 103499 h 405155"/>
              <a:gd name="connsiteX237" fmla="*/ 394845 w 489307"/>
              <a:gd name="connsiteY237" fmla="*/ 153383 h 405155"/>
              <a:gd name="connsiteX238" fmla="*/ 396774 w 489307"/>
              <a:gd name="connsiteY238" fmla="*/ 191270 h 405155"/>
              <a:gd name="connsiteX239" fmla="*/ 370344 w 489307"/>
              <a:gd name="connsiteY239" fmla="*/ 275758 h 405155"/>
              <a:gd name="connsiteX240" fmla="*/ 334063 w 489307"/>
              <a:gd name="connsiteY240" fmla="*/ 317686 h 405155"/>
              <a:gd name="connsiteX241" fmla="*/ 319098 w 489307"/>
              <a:gd name="connsiteY241" fmla="*/ 328968 h 405155"/>
              <a:gd name="connsiteX242" fmla="*/ 313670 w 489307"/>
              <a:gd name="connsiteY242" fmla="*/ 332252 h 405155"/>
              <a:gd name="connsiteX243" fmla="*/ 312873 w 489307"/>
              <a:gd name="connsiteY243" fmla="*/ 333304 h 405155"/>
              <a:gd name="connsiteX244" fmla="*/ 307549 w 489307"/>
              <a:gd name="connsiteY244" fmla="*/ 336630 h 405155"/>
              <a:gd name="connsiteX245" fmla="*/ 304846 w 489307"/>
              <a:gd name="connsiteY245" fmla="*/ 338166 h 405155"/>
              <a:gd name="connsiteX246" fmla="*/ 301408 w 489307"/>
              <a:gd name="connsiteY246" fmla="*/ 340145 h 405155"/>
              <a:gd name="connsiteX247" fmla="*/ 297971 w 489307"/>
              <a:gd name="connsiteY247" fmla="*/ 342123 h 405155"/>
              <a:gd name="connsiteX248" fmla="*/ 295749 w 489307"/>
              <a:gd name="connsiteY248" fmla="*/ 343386 h 405155"/>
              <a:gd name="connsiteX249" fmla="*/ 295288 w 489307"/>
              <a:gd name="connsiteY249" fmla="*/ 343681 h 405155"/>
              <a:gd name="connsiteX250" fmla="*/ 294554 w 489307"/>
              <a:gd name="connsiteY250" fmla="*/ 344081 h 405155"/>
              <a:gd name="connsiteX251" fmla="*/ 293800 w 489307"/>
              <a:gd name="connsiteY251" fmla="*/ 344523 h 405155"/>
              <a:gd name="connsiteX252" fmla="*/ 293066 w 489307"/>
              <a:gd name="connsiteY252" fmla="*/ 344944 h 405155"/>
              <a:gd name="connsiteX253" fmla="*/ 292626 w 489307"/>
              <a:gd name="connsiteY253" fmla="*/ 345238 h 405155"/>
              <a:gd name="connsiteX254" fmla="*/ 278395 w 489307"/>
              <a:gd name="connsiteY254" fmla="*/ 353300 h 405155"/>
              <a:gd name="connsiteX255" fmla="*/ 210633 w 489307"/>
              <a:gd name="connsiteY255" fmla="*/ 383946 h 405155"/>
              <a:gd name="connsiteX256" fmla="*/ 156453 w 489307"/>
              <a:gd name="connsiteY256" fmla="*/ 399396 h 405155"/>
              <a:gd name="connsiteX257" fmla="*/ 130358 w 489307"/>
              <a:gd name="connsiteY257" fmla="*/ 403605 h 405155"/>
              <a:gd name="connsiteX258" fmla="*/ 94853 w 489307"/>
              <a:gd name="connsiteY258" fmla="*/ 404973 h 405155"/>
              <a:gd name="connsiteX259" fmla="*/ 52808 w 489307"/>
              <a:gd name="connsiteY259" fmla="*/ 397228 h 405155"/>
              <a:gd name="connsiteX260" fmla="*/ 21914 w 489307"/>
              <a:gd name="connsiteY260" fmla="*/ 378705 h 405155"/>
              <a:gd name="connsiteX261" fmla="*/ 1688 w 489307"/>
              <a:gd name="connsiteY261" fmla="*/ 341155 h 405155"/>
              <a:gd name="connsiteX262" fmla="*/ 724 w 489307"/>
              <a:gd name="connsiteY262" fmla="*/ 311456 h 405155"/>
              <a:gd name="connsiteX263" fmla="*/ 13761 w 489307"/>
              <a:gd name="connsiteY263" fmla="*/ 265150 h 405155"/>
              <a:gd name="connsiteX264" fmla="*/ 41993 w 489307"/>
              <a:gd name="connsiteY264" fmla="*/ 216234 h 405155"/>
              <a:gd name="connsiteX265" fmla="*/ 88104 w 489307"/>
              <a:gd name="connsiteY265" fmla="*/ 162497 h 405155"/>
              <a:gd name="connsiteX266" fmla="*/ 172508 w 489307"/>
              <a:gd name="connsiteY266" fmla="*/ 94890 h 405155"/>
              <a:gd name="connsiteX267" fmla="*/ 243979 w 489307"/>
              <a:gd name="connsiteY267" fmla="*/ 55530 h 405155"/>
              <a:gd name="connsiteX268" fmla="*/ 316583 w 489307"/>
              <a:gd name="connsiteY268" fmla="*/ 29620 h 405155"/>
              <a:gd name="connsiteX269" fmla="*/ 357999 w 489307"/>
              <a:gd name="connsiteY269" fmla="*/ 21874 h 405155"/>
              <a:gd name="connsiteX270" fmla="*/ 382270 w 489307"/>
              <a:gd name="connsiteY270" fmla="*/ 20316 h 405155"/>
              <a:gd name="connsiteX271" fmla="*/ 383024 w 489307"/>
              <a:gd name="connsiteY271" fmla="*/ 20316 h 405155"/>
              <a:gd name="connsiteX272" fmla="*/ 386923 w 489307"/>
              <a:gd name="connsiteY272" fmla="*/ 17622 h 405155"/>
              <a:gd name="connsiteX273" fmla="*/ 416266 w 489307"/>
              <a:gd name="connsiteY273" fmla="*/ 131 h 405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Lst>
            <a:rect l="l" t="t" r="r" b="b"/>
            <a:pathLst>
              <a:path w="489307" h="405155">
                <a:moveTo>
                  <a:pt x="278290" y="349616"/>
                </a:moveTo>
                <a:lnTo>
                  <a:pt x="277683" y="349811"/>
                </a:lnTo>
                <a:lnTo>
                  <a:pt x="277976" y="349743"/>
                </a:lnTo>
                <a:close/>
                <a:moveTo>
                  <a:pt x="173116" y="214928"/>
                </a:moveTo>
                <a:cubicBezTo>
                  <a:pt x="186639" y="218079"/>
                  <a:pt x="199843" y="222476"/>
                  <a:pt x="212561" y="228062"/>
                </a:cubicBezTo>
                <a:cubicBezTo>
                  <a:pt x="213178" y="228246"/>
                  <a:pt x="213754" y="228547"/>
                  <a:pt x="214259" y="228947"/>
                </a:cubicBezTo>
                <a:cubicBezTo>
                  <a:pt x="214217" y="229557"/>
                  <a:pt x="213672" y="229599"/>
                  <a:pt x="213316" y="229788"/>
                </a:cubicBezTo>
                <a:cubicBezTo>
                  <a:pt x="202362" y="236025"/>
                  <a:pt x="191918" y="243127"/>
                  <a:pt x="182086" y="251026"/>
                </a:cubicBezTo>
                <a:cubicBezTo>
                  <a:pt x="181512" y="251550"/>
                  <a:pt x="180766" y="251843"/>
                  <a:pt x="179990" y="251847"/>
                </a:cubicBezTo>
                <a:lnTo>
                  <a:pt x="156055" y="251847"/>
                </a:lnTo>
                <a:cubicBezTo>
                  <a:pt x="155735" y="251891"/>
                  <a:pt x="155409" y="251824"/>
                  <a:pt x="155132" y="251658"/>
                </a:cubicBezTo>
                <a:cubicBezTo>
                  <a:pt x="155074" y="251207"/>
                  <a:pt x="155162" y="250748"/>
                  <a:pt x="155384" y="250353"/>
                </a:cubicBezTo>
                <a:cubicBezTo>
                  <a:pt x="159232" y="238513"/>
                  <a:pt x="164239" y="227084"/>
                  <a:pt x="170328" y="216233"/>
                </a:cubicBezTo>
                <a:cubicBezTo>
                  <a:pt x="171292" y="214507"/>
                  <a:pt x="171313" y="214507"/>
                  <a:pt x="173116" y="214928"/>
                </a:cubicBezTo>
                <a:close/>
                <a:moveTo>
                  <a:pt x="277908" y="214851"/>
                </a:moveTo>
                <a:cubicBezTo>
                  <a:pt x="278730" y="214533"/>
                  <a:pt x="279652" y="214946"/>
                  <a:pt x="279966" y="215771"/>
                </a:cubicBezTo>
                <a:cubicBezTo>
                  <a:pt x="286223" y="226906"/>
                  <a:pt x="291362" y="238640"/>
                  <a:pt x="295308" y="250795"/>
                </a:cubicBezTo>
                <a:cubicBezTo>
                  <a:pt x="295455" y="251088"/>
                  <a:pt x="295499" y="251423"/>
                  <a:pt x="295434" y="251743"/>
                </a:cubicBezTo>
                <a:cubicBezTo>
                  <a:pt x="294948" y="251907"/>
                  <a:pt x="294432" y="251957"/>
                  <a:pt x="293925" y="251890"/>
                </a:cubicBezTo>
                <a:cubicBezTo>
                  <a:pt x="286191" y="251890"/>
                  <a:pt x="278520" y="251890"/>
                  <a:pt x="270870" y="251890"/>
                </a:cubicBezTo>
                <a:cubicBezTo>
                  <a:pt x="269914" y="251905"/>
                  <a:pt x="268985" y="251576"/>
                  <a:pt x="268250" y="250964"/>
                </a:cubicBezTo>
                <a:cubicBezTo>
                  <a:pt x="258573" y="243178"/>
                  <a:pt x="248290" y="236182"/>
                  <a:pt x="237502" y="230042"/>
                </a:cubicBezTo>
                <a:cubicBezTo>
                  <a:pt x="237020" y="229859"/>
                  <a:pt x="236588" y="229564"/>
                  <a:pt x="236245" y="229179"/>
                </a:cubicBezTo>
                <a:cubicBezTo>
                  <a:pt x="236350" y="228589"/>
                  <a:pt x="236874" y="228547"/>
                  <a:pt x="237251" y="228400"/>
                </a:cubicBezTo>
                <a:cubicBezTo>
                  <a:pt x="250332" y="222603"/>
                  <a:pt x="263932" y="218072"/>
                  <a:pt x="277870" y="214866"/>
                </a:cubicBezTo>
                <a:cubicBezTo>
                  <a:pt x="277883" y="214862"/>
                  <a:pt x="277895" y="214856"/>
                  <a:pt x="277908" y="214851"/>
                </a:cubicBezTo>
                <a:close/>
                <a:moveTo>
                  <a:pt x="151422" y="211056"/>
                </a:moveTo>
                <a:cubicBezTo>
                  <a:pt x="154692" y="211561"/>
                  <a:pt x="157982" y="212024"/>
                  <a:pt x="161566" y="212550"/>
                </a:cubicBezTo>
                <a:cubicBezTo>
                  <a:pt x="159177" y="217160"/>
                  <a:pt x="156830" y="221622"/>
                  <a:pt x="154797" y="226084"/>
                </a:cubicBezTo>
                <a:cubicBezTo>
                  <a:pt x="152764" y="230546"/>
                  <a:pt x="150982" y="235114"/>
                  <a:pt x="148886" y="239639"/>
                </a:cubicBezTo>
                <a:cubicBezTo>
                  <a:pt x="148760" y="238250"/>
                  <a:pt x="148530" y="236840"/>
                  <a:pt x="148530" y="235429"/>
                </a:cubicBezTo>
                <a:cubicBezTo>
                  <a:pt x="148302" y="227778"/>
                  <a:pt x="148673" y="220121"/>
                  <a:pt x="149641" y="212529"/>
                </a:cubicBezTo>
                <a:cubicBezTo>
                  <a:pt x="149850" y="210908"/>
                  <a:pt x="149913" y="210845"/>
                  <a:pt x="151422" y="211056"/>
                </a:cubicBezTo>
                <a:close/>
                <a:moveTo>
                  <a:pt x="299584" y="210929"/>
                </a:moveTo>
                <a:cubicBezTo>
                  <a:pt x="300465" y="210803"/>
                  <a:pt x="300800" y="211224"/>
                  <a:pt x="300800" y="212003"/>
                </a:cubicBezTo>
                <a:cubicBezTo>
                  <a:pt x="301093" y="214655"/>
                  <a:pt x="301492" y="217328"/>
                  <a:pt x="301680" y="219980"/>
                </a:cubicBezTo>
                <a:cubicBezTo>
                  <a:pt x="302219" y="226164"/>
                  <a:pt x="302227" y="232382"/>
                  <a:pt x="301701" y="238566"/>
                </a:cubicBezTo>
                <a:cubicBezTo>
                  <a:pt x="301825" y="238991"/>
                  <a:pt x="301825" y="239445"/>
                  <a:pt x="301701" y="239871"/>
                </a:cubicBezTo>
                <a:cubicBezTo>
                  <a:pt x="301093" y="239765"/>
                  <a:pt x="301093" y="239344"/>
                  <a:pt x="301093" y="238923"/>
                </a:cubicBezTo>
                <a:cubicBezTo>
                  <a:pt x="297648" y="229900"/>
                  <a:pt x="293609" y="221117"/>
                  <a:pt x="289000" y="212634"/>
                </a:cubicBezTo>
                <a:cubicBezTo>
                  <a:pt x="292647" y="211813"/>
                  <a:pt x="296126" y="211455"/>
                  <a:pt x="299584" y="210929"/>
                </a:cubicBezTo>
                <a:close/>
                <a:moveTo>
                  <a:pt x="112605" y="209436"/>
                </a:moveTo>
                <a:cubicBezTo>
                  <a:pt x="121492" y="209225"/>
                  <a:pt x="130358" y="209162"/>
                  <a:pt x="139224" y="209814"/>
                </a:cubicBezTo>
                <a:cubicBezTo>
                  <a:pt x="140397" y="209899"/>
                  <a:pt x="140544" y="209920"/>
                  <a:pt x="140397" y="211204"/>
                </a:cubicBezTo>
                <a:cubicBezTo>
                  <a:pt x="140041" y="214445"/>
                  <a:pt x="139685" y="217707"/>
                  <a:pt x="139475" y="220970"/>
                </a:cubicBezTo>
                <a:cubicBezTo>
                  <a:pt x="139059" y="227242"/>
                  <a:pt x="139052" y="233536"/>
                  <a:pt x="139454" y="239808"/>
                </a:cubicBezTo>
                <a:cubicBezTo>
                  <a:pt x="139706" y="243786"/>
                  <a:pt x="140167" y="247722"/>
                  <a:pt x="140670" y="251616"/>
                </a:cubicBezTo>
                <a:cubicBezTo>
                  <a:pt x="140179" y="251869"/>
                  <a:pt x="139621" y="251957"/>
                  <a:pt x="139077" y="251869"/>
                </a:cubicBezTo>
                <a:cubicBezTo>
                  <a:pt x="131615" y="251869"/>
                  <a:pt x="124133" y="251869"/>
                  <a:pt x="116671" y="251869"/>
                </a:cubicBezTo>
                <a:cubicBezTo>
                  <a:pt x="115649" y="251976"/>
                  <a:pt x="114660" y="251463"/>
                  <a:pt x="114156" y="250564"/>
                </a:cubicBezTo>
                <a:cubicBezTo>
                  <a:pt x="106186" y="238977"/>
                  <a:pt x="104682" y="224098"/>
                  <a:pt x="110174" y="211140"/>
                </a:cubicBezTo>
                <a:cubicBezTo>
                  <a:pt x="110472" y="210061"/>
                  <a:pt x="111492" y="209345"/>
                  <a:pt x="112605" y="209436"/>
                </a:cubicBezTo>
                <a:close/>
                <a:moveTo>
                  <a:pt x="337584" y="209372"/>
                </a:moveTo>
                <a:cubicBezTo>
                  <a:pt x="338953" y="209237"/>
                  <a:pt x="340213" y="210134"/>
                  <a:pt x="340539" y="211477"/>
                </a:cubicBezTo>
                <a:cubicBezTo>
                  <a:pt x="345851" y="224367"/>
                  <a:pt x="344272" y="239083"/>
                  <a:pt x="336348" y="250542"/>
                </a:cubicBezTo>
                <a:cubicBezTo>
                  <a:pt x="335962" y="251350"/>
                  <a:pt x="335145" y="251860"/>
                  <a:pt x="334252" y="251847"/>
                </a:cubicBezTo>
                <a:cubicBezTo>
                  <a:pt x="326518" y="251847"/>
                  <a:pt x="318805" y="251847"/>
                  <a:pt x="311070" y="251847"/>
                </a:cubicBezTo>
                <a:cubicBezTo>
                  <a:pt x="310666" y="251921"/>
                  <a:pt x="310247" y="251822"/>
                  <a:pt x="309918" y="251574"/>
                </a:cubicBezTo>
                <a:cubicBezTo>
                  <a:pt x="310190" y="249090"/>
                  <a:pt x="310463" y="246564"/>
                  <a:pt x="310735" y="244038"/>
                </a:cubicBezTo>
                <a:cubicBezTo>
                  <a:pt x="311452" y="236806"/>
                  <a:pt x="311592" y="229528"/>
                  <a:pt x="311154" y="222274"/>
                </a:cubicBezTo>
                <a:cubicBezTo>
                  <a:pt x="310945" y="218612"/>
                  <a:pt x="310567" y="214992"/>
                  <a:pt x="310169" y="211350"/>
                </a:cubicBezTo>
                <a:cubicBezTo>
                  <a:pt x="310023" y="209919"/>
                  <a:pt x="310043" y="209814"/>
                  <a:pt x="311343" y="209814"/>
                </a:cubicBezTo>
                <a:cubicBezTo>
                  <a:pt x="320083" y="209161"/>
                  <a:pt x="328823" y="209245"/>
                  <a:pt x="337584" y="209372"/>
                </a:cubicBezTo>
                <a:close/>
                <a:moveTo>
                  <a:pt x="223837" y="156099"/>
                </a:moveTo>
                <a:cubicBezTo>
                  <a:pt x="225577" y="154857"/>
                  <a:pt x="225137" y="154920"/>
                  <a:pt x="226772" y="156099"/>
                </a:cubicBezTo>
                <a:cubicBezTo>
                  <a:pt x="245080" y="169370"/>
                  <a:pt x="260831" y="185874"/>
                  <a:pt x="273260" y="204805"/>
                </a:cubicBezTo>
                <a:lnTo>
                  <a:pt x="273909" y="205920"/>
                </a:lnTo>
                <a:lnTo>
                  <a:pt x="270220" y="206888"/>
                </a:lnTo>
                <a:cubicBezTo>
                  <a:pt x="255205" y="210723"/>
                  <a:pt x="240613" y="216070"/>
                  <a:pt x="226667" y="222843"/>
                </a:cubicBezTo>
                <a:cubicBezTo>
                  <a:pt x="225843" y="223317"/>
                  <a:pt x="224829" y="223317"/>
                  <a:pt x="224005" y="222843"/>
                </a:cubicBezTo>
                <a:cubicBezTo>
                  <a:pt x="209195" y="215638"/>
                  <a:pt x="193660" y="210050"/>
                  <a:pt x="177664" y="206173"/>
                </a:cubicBezTo>
                <a:cubicBezTo>
                  <a:pt x="177441" y="206099"/>
                  <a:pt x="177223" y="206006"/>
                  <a:pt x="177014" y="205899"/>
                </a:cubicBezTo>
                <a:cubicBezTo>
                  <a:pt x="176783" y="205289"/>
                  <a:pt x="177202" y="204994"/>
                  <a:pt x="177433" y="204636"/>
                </a:cubicBezTo>
                <a:cubicBezTo>
                  <a:pt x="189845" y="185766"/>
                  <a:pt x="205569" y="169321"/>
                  <a:pt x="223837" y="156099"/>
                </a:cubicBezTo>
                <a:close/>
                <a:moveTo>
                  <a:pt x="190281" y="135577"/>
                </a:moveTo>
                <a:cubicBezTo>
                  <a:pt x="198967" y="139281"/>
                  <a:pt x="207373" y="143615"/>
                  <a:pt x="215432" y="148542"/>
                </a:cubicBezTo>
                <a:cubicBezTo>
                  <a:pt x="215810" y="148774"/>
                  <a:pt x="216166" y="149048"/>
                  <a:pt x="216732" y="149426"/>
                </a:cubicBezTo>
                <a:cubicBezTo>
                  <a:pt x="214196" y="151426"/>
                  <a:pt x="211806" y="153278"/>
                  <a:pt x="209459" y="155194"/>
                </a:cubicBezTo>
                <a:cubicBezTo>
                  <a:pt x="193209" y="168404"/>
                  <a:pt x="179212" y="184185"/>
                  <a:pt x="168022" y="201921"/>
                </a:cubicBezTo>
                <a:cubicBezTo>
                  <a:pt x="167418" y="203270"/>
                  <a:pt x="165893" y="203935"/>
                  <a:pt x="164501" y="203457"/>
                </a:cubicBezTo>
                <a:cubicBezTo>
                  <a:pt x="160875" y="202721"/>
                  <a:pt x="157186" y="202215"/>
                  <a:pt x="153539" y="201626"/>
                </a:cubicBezTo>
                <a:cubicBezTo>
                  <a:pt x="151653" y="201331"/>
                  <a:pt x="151653" y="201331"/>
                  <a:pt x="152051" y="199521"/>
                </a:cubicBezTo>
                <a:cubicBezTo>
                  <a:pt x="153707" y="192399"/>
                  <a:pt x="155957" y="185427"/>
                  <a:pt x="158779" y="178683"/>
                </a:cubicBezTo>
                <a:cubicBezTo>
                  <a:pt x="165364" y="162853"/>
                  <a:pt x="174937" y="148450"/>
                  <a:pt x="186969" y="136271"/>
                </a:cubicBezTo>
                <a:cubicBezTo>
                  <a:pt x="187741" y="135236"/>
                  <a:pt x="189160" y="134937"/>
                  <a:pt x="190281" y="135577"/>
                </a:cubicBezTo>
                <a:close/>
                <a:moveTo>
                  <a:pt x="260223" y="135514"/>
                </a:moveTo>
                <a:cubicBezTo>
                  <a:pt x="261329" y="134828"/>
                  <a:pt x="262773" y="135102"/>
                  <a:pt x="263555" y="136146"/>
                </a:cubicBezTo>
                <a:cubicBezTo>
                  <a:pt x="279501" y="152309"/>
                  <a:pt x="291048" y="172311"/>
                  <a:pt x="297090" y="194239"/>
                </a:cubicBezTo>
                <a:cubicBezTo>
                  <a:pt x="297614" y="196133"/>
                  <a:pt x="298075" y="198027"/>
                  <a:pt x="298536" y="199943"/>
                </a:cubicBezTo>
                <a:cubicBezTo>
                  <a:pt x="298830" y="201248"/>
                  <a:pt x="298788" y="201269"/>
                  <a:pt x="297384" y="201479"/>
                </a:cubicBezTo>
                <a:cubicBezTo>
                  <a:pt x="293297" y="202237"/>
                  <a:pt x="289189" y="202848"/>
                  <a:pt x="285101" y="203584"/>
                </a:cubicBezTo>
                <a:cubicBezTo>
                  <a:pt x="284261" y="203820"/>
                  <a:pt x="283374" y="203412"/>
                  <a:pt x="283006" y="202616"/>
                </a:cubicBezTo>
                <a:cubicBezTo>
                  <a:pt x="277902" y="194481"/>
                  <a:pt x="272199" y="186741"/>
                  <a:pt x="265945" y="179463"/>
                </a:cubicBezTo>
                <a:cubicBezTo>
                  <a:pt x="257022" y="169004"/>
                  <a:pt x="247027" y="159522"/>
                  <a:pt x="236119" y="151174"/>
                </a:cubicBezTo>
                <a:lnTo>
                  <a:pt x="233793" y="149364"/>
                </a:lnTo>
                <a:cubicBezTo>
                  <a:pt x="235813" y="147960"/>
                  <a:pt x="237911" y="146674"/>
                  <a:pt x="240081" y="145512"/>
                </a:cubicBezTo>
                <a:cubicBezTo>
                  <a:pt x="246591" y="141782"/>
                  <a:pt x="253316" y="138444"/>
                  <a:pt x="260223" y="135514"/>
                </a:cubicBezTo>
                <a:close/>
                <a:moveTo>
                  <a:pt x="322955" y="47469"/>
                </a:moveTo>
                <a:cubicBezTo>
                  <a:pt x="300264" y="54570"/>
                  <a:pt x="278009" y="63003"/>
                  <a:pt x="256303" y="72727"/>
                </a:cubicBezTo>
                <a:cubicBezTo>
                  <a:pt x="245153" y="77799"/>
                  <a:pt x="234128" y="83145"/>
                  <a:pt x="223376" y="89060"/>
                </a:cubicBezTo>
                <a:cubicBezTo>
                  <a:pt x="197303" y="103220"/>
                  <a:pt x="172759" y="120058"/>
                  <a:pt x="150144" y="139302"/>
                </a:cubicBezTo>
                <a:cubicBezTo>
                  <a:pt x="120830" y="164358"/>
                  <a:pt x="95293" y="193554"/>
                  <a:pt x="74334" y="225979"/>
                </a:cubicBezTo>
                <a:cubicBezTo>
                  <a:pt x="65749" y="239223"/>
                  <a:pt x="58928" y="253537"/>
                  <a:pt x="54045" y="268560"/>
                </a:cubicBezTo>
                <a:cubicBezTo>
                  <a:pt x="50376" y="279928"/>
                  <a:pt x="48876" y="291889"/>
                  <a:pt x="49622" y="303815"/>
                </a:cubicBezTo>
                <a:cubicBezTo>
                  <a:pt x="50381" y="318010"/>
                  <a:pt x="55442" y="331635"/>
                  <a:pt x="64126" y="342860"/>
                </a:cubicBezTo>
                <a:cubicBezTo>
                  <a:pt x="69755" y="349890"/>
                  <a:pt x="76705" y="355742"/>
                  <a:pt x="84583" y="360077"/>
                </a:cubicBezTo>
                <a:cubicBezTo>
                  <a:pt x="99400" y="368204"/>
                  <a:pt x="115709" y="373216"/>
                  <a:pt x="132517" y="374811"/>
                </a:cubicBezTo>
                <a:cubicBezTo>
                  <a:pt x="140389" y="375666"/>
                  <a:pt x="148317" y="375870"/>
                  <a:pt x="156222" y="375422"/>
                </a:cubicBezTo>
                <a:cubicBezTo>
                  <a:pt x="168209" y="374761"/>
                  <a:pt x="180147" y="373405"/>
                  <a:pt x="191979" y="371359"/>
                </a:cubicBezTo>
                <a:cubicBezTo>
                  <a:pt x="209438" y="368413"/>
                  <a:pt x="226814" y="365024"/>
                  <a:pt x="244000" y="360604"/>
                </a:cubicBezTo>
                <a:lnTo>
                  <a:pt x="277680" y="349812"/>
                </a:lnTo>
                <a:lnTo>
                  <a:pt x="247375" y="356815"/>
                </a:lnTo>
                <a:cubicBezTo>
                  <a:pt x="237369" y="358185"/>
                  <a:pt x="227256" y="358602"/>
                  <a:pt x="217172" y="358057"/>
                </a:cubicBezTo>
                <a:cubicBezTo>
                  <a:pt x="196093" y="356998"/>
                  <a:pt x="175394" y="352001"/>
                  <a:pt x="156138" y="343323"/>
                </a:cubicBezTo>
                <a:cubicBezTo>
                  <a:pt x="127518" y="330429"/>
                  <a:pt x="102944" y="309934"/>
                  <a:pt x="85065" y="284051"/>
                </a:cubicBezTo>
                <a:cubicBezTo>
                  <a:pt x="84876" y="283777"/>
                  <a:pt x="84667" y="283525"/>
                  <a:pt x="84499" y="283251"/>
                </a:cubicBezTo>
                <a:cubicBezTo>
                  <a:pt x="83388" y="281462"/>
                  <a:pt x="83702" y="280768"/>
                  <a:pt x="85798" y="280768"/>
                </a:cubicBezTo>
                <a:cubicBezTo>
                  <a:pt x="97955" y="280768"/>
                  <a:pt x="110090" y="280768"/>
                  <a:pt x="122226" y="280768"/>
                </a:cubicBezTo>
                <a:cubicBezTo>
                  <a:pt x="123646" y="280875"/>
                  <a:pt x="124955" y="281578"/>
                  <a:pt x="125831" y="282704"/>
                </a:cubicBezTo>
                <a:cubicBezTo>
                  <a:pt x="133821" y="290881"/>
                  <a:pt x="142741" y="298088"/>
                  <a:pt x="152407" y="304173"/>
                </a:cubicBezTo>
                <a:cubicBezTo>
                  <a:pt x="168993" y="314500"/>
                  <a:pt x="187563" y="321191"/>
                  <a:pt x="206902" y="323811"/>
                </a:cubicBezTo>
                <a:cubicBezTo>
                  <a:pt x="203192" y="321138"/>
                  <a:pt x="199902" y="318507"/>
                  <a:pt x="196548" y="316002"/>
                </a:cubicBezTo>
                <a:cubicBezTo>
                  <a:pt x="186802" y="308699"/>
                  <a:pt x="177119" y="301290"/>
                  <a:pt x="167393" y="293965"/>
                </a:cubicBezTo>
                <a:cubicBezTo>
                  <a:pt x="154168" y="283904"/>
                  <a:pt x="140901" y="273780"/>
                  <a:pt x="127571" y="263740"/>
                </a:cubicBezTo>
                <a:cubicBezTo>
                  <a:pt x="126795" y="263150"/>
                  <a:pt x="125433" y="262687"/>
                  <a:pt x="125789" y="261466"/>
                </a:cubicBezTo>
                <a:cubicBezTo>
                  <a:pt x="126145" y="260246"/>
                  <a:pt x="127529" y="260666"/>
                  <a:pt x="128472" y="260666"/>
                </a:cubicBezTo>
                <a:cubicBezTo>
                  <a:pt x="143751" y="260666"/>
                  <a:pt x="159010" y="260666"/>
                  <a:pt x="174289" y="260666"/>
                </a:cubicBezTo>
                <a:cubicBezTo>
                  <a:pt x="176224" y="260587"/>
                  <a:pt x="178058" y="261538"/>
                  <a:pt x="179110" y="263171"/>
                </a:cubicBezTo>
                <a:cubicBezTo>
                  <a:pt x="193928" y="283378"/>
                  <a:pt x="208914" y="303289"/>
                  <a:pt x="223795" y="323369"/>
                </a:cubicBezTo>
                <a:cubicBezTo>
                  <a:pt x="225221" y="325348"/>
                  <a:pt x="225304" y="325327"/>
                  <a:pt x="226772" y="323369"/>
                </a:cubicBezTo>
                <a:cubicBezTo>
                  <a:pt x="241584" y="303557"/>
                  <a:pt x="256310" y="283742"/>
                  <a:pt x="270954" y="263929"/>
                </a:cubicBezTo>
                <a:cubicBezTo>
                  <a:pt x="272283" y="261856"/>
                  <a:pt x="274624" y="260664"/>
                  <a:pt x="277074" y="260814"/>
                </a:cubicBezTo>
                <a:cubicBezTo>
                  <a:pt x="292018" y="260814"/>
                  <a:pt x="306983" y="260814"/>
                  <a:pt x="321928" y="260814"/>
                </a:cubicBezTo>
                <a:cubicBezTo>
                  <a:pt x="322934" y="260814"/>
                  <a:pt x="324568" y="260498"/>
                  <a:pt x="324799" y="261614"/>
                </a:cubicBezTo>
                <a:cubicBezTo>
                  <a:pt x="325030" y="262729"/>
                  <a:pt x="323730" y="263234"/>
                  <a:pt x="322934" y="263824"/>
                </a:cubicBezTo>
                <a:lnTo>
                  <a:pt x="269298" y="304447"/>
                </a:lnTo>
                <a:cubicBezTo>
                  <a:pt x="261082" y="310677"/>
                  <a:pt x="252803" y="316844"/>
                  <a:pt x="244650" y="323159"/>
                </a:cubicBezTo>
                <a:cubicBezTo>
                  <a:pt x="244342" y="323331"/>
                  <a:pt x="244088" y="323586"/>
                  <a:pt x="243916" y="323895"/>
                </a:cubicBezTo>
                <a:cubicBezTo>
                  <a:pt x="268192" y="320507"/>
                  <a:pt x="291142" y="310734"/>
                  <a:pt x="310442" y="295565"/>
                </a:cubicBezTo>
                <a:cubicBezTo>
                  <a:pt x="315749" y="291353"/>
                  <a:pt x="320762" y="286781"/>
                  <a:pt x="325449" y="281883"/>
                </a:cubicBezTo>
                <a:cubicBezTo>
                  <a:pt x="326298" y="281079"/>
                  <a:pt x="327455" y="280694"/>
                  <a:pt x="328614" y="280831"/>
                </a:cubicBezTo>
                <a:cubicBezTo>
                  <a:pt x="337710" y="280831"/>
                  <a:pt x="346785" y="280704"/>
                  <a:pt x="355861" y="280831"/>
                </a:cubicBezTo>
                <a:cubicBezTo>
                  <a:pt x="357919" y="281003"/>
                  <a:pt x="359891" y="279961"/>
                  <a:pt x="360912" y="278158"/>
                </a:cubicBezTo>
                <a:cubicBezTo>
                  <a:pt x="371568" y="262456"/>
                  <a:pt x="379537" y="245076"/>
                  <a:pt x="384491" y="226737"/>
                </a:cubicBezTo>
                <a:cubicBezTo>
                  <a:pt x="387315" y="216183"/>
                  <a:pt x="389153" y="205387"/>
                  <a:pt x="389983" y="194491"/>
                </a:cubicBezTo>
                <a:cubicBezTo>
                  <a:pt x="390318" y="190281"/>
                  <a:pt x="390507" y="186071"/>
                  <a:pt x="390507" y="181862"/>
                </a:cubicBezTo>
                <a:cubicBezTo>
                  <a:pt x="390501" y="172251"/>
                  <a:pt x="389715" y="162655"/>
                  <a:pt x="388159" y="153173"/>
                </a:cubicBezTo>
                <a:cubicBezTo>
                  <a:pt x="385212" y="135768"/>
                  <a:pt x="379650" y="118913"/>
                  <a:pt x="371664" y="103183"/>
                </a:cubicBezTo>
                <a:cubicBezTo>
                  <a:pt x="365936" y="91914"/>
                  <a:pt x="358969" y="81324"/>
                  <a:pt x="350893" y="71611"/>
                </a:cubicBezTo>
                <a:cubicBezTo>
                  <a:pt x="343746" y="63084"/>
                  <a:pt x="335794" y="55274"/>
                  <a:pt x="327146" y="48289"/>
                </a:cubicBezTo>
                <a:cubicBezTo>
                  <a:pt x="326002" y="47268"/>
                  <a:pt x="324397" y="46953"/>
                  <a:pt x="322955" y="47469"/>
                </a:cubicBezTo>
                <a:close/>
                <a:moveTo>
                  <a:pt x="279044" y="15391"/>
                </a:moveTo>
                <a:cubicBezTo>
                  <a:pt x="280107" y="14960"/>
                  <a:pt x="281293" y="14960"/>
                  <a:pt x="282356" y="15391"/>
                </a:cubicBezTo>
                <a:cubicBezTo>
                  <a:pt x="284473" y="16296"/>
                  <a:pt x="286694" y="17075"/>
                  <a:pt x="288790" y="17896"/>
                </a:cubicBezTo>
                <a:cubicBezTo>
                  <a:pt x="288958" y="17959"/>
                  <a:pt x="289126" y="18085"/>
                  <a:pt x="289650" y="18380"/>
                </a:cubicBezTo>
                <a:cubicBezTo>
                  <a:pt x="281266" y="21200"/>
                  <a:pt x="273217" y="23852"/>
                  <a:pt x="265211" y="26947"/>
                </a:cubicBezTo>
                <a:cubicBezTo>
                  <a:pt x="257204" y="30041"/>
                  <a:pt x="249282" y="33282"/>
                  <a:pt x="241422" y="36755"/>
                </a:cubicBezTo>
                <a:cubicBezTo>
                  <a:pt x="233562" y="40228"/>
                  <a:pt x="225807" y="43911"/>
                  <a:pt x="218115" y="47742"/>
                </a:cubicBezTo>
                <a:cubicBezTo>
                  <a:pt x="210429" y="51601"/>
                  <a:pt x="202835" y="55635"/>
                  <a:pt x="195332" y="59845"/>
                </a:cubicBezTo>
                <a:cubicBezTo>
                  <a:pt x="187814" y="64069"/>
                  <a:pt x="180403" y="68454"/>
                  <a:pt x="173094" y="73000"/>
                </a:cubicBezTo>
                <a:cubicBezTo>
                  <a:pt x="165785" y="77547"/>
                  <a:pt x="158569" y="82254"/>
                  <a:pt x="151443" y="87124"/>
                </a:cubicBezTo>
                <a:cubicBezTo>
                  <a:pt x="144373" y="92007"/>
                  <a:pt x="137386" y="97044"/>
                  <a:pt x="130483" y="102236"/>
                </a:cubicBezTo>
                <a:cubicBezTo>
                  <a:pt x="123581" y="107428"/>
                  <a:pt x="116804" y="112781"/>
                  <a:pt x="110153" y="118296"/>
                </a:cubicBezTo>
                <a:cubicBezTo>
                  <a:pt x="103516" y="123796"/>
                  <a:pt x="96990" y="129466"/>
                  <a:pt x="90577" y="135303"/>
                </a:cubicBezTo>
                <a:cubicBezTo>
                  <a:pt x="84163" y="141140"/>
                  <a:pt x="77910" y="147132"/>
                  <a:pt x="71818" y="153278"/>
                </a:cubicBezTo>
                <a:cubicBezTo>
                  <a:pt x="65740" y="159424"/>
                  <a:pt x="59850" y="165739"/>
                  <a:pt x="53814" y="172474"/>
                </a:cubicBezTo>
                <a:cubicBezTo>
                  <a:pt x="53793" y="170496"/>
                  <a:pt x="53940" y="169043"/>
                  <a:pt x="53940" y="167612"/>
                </a:cubicBezTo>
                <a:cubicBezTo>
                  <a:pt x="53730" y="163739"/>
                  <a:pt x="55616" y="161129"/>
                  <a:pt x="58131" y="158456"/>
                </a:cubicBezTo>
                <a:cubicBezTo>
                  <a:pt x="80821" y="134501"/>
                  <a:pt x="105627" y="112661"/>
                  <a:pt x="132244" y="93206"/>
                </a:cubicBezTo>
                <a:cubicBezTo>
                  <a:pt x="156774" y="75183"/>
                  <a:pt x="182675" y="59123"/>
                  <a:pt x="209710" y="45174"/>
                </a:cubicBezTo>
                <a:cubicBezTo>
                  <a:pt x="232078" y="33585"/>
                  <a:pt x="255249" y="23631"/>
                  <a:pt x="279044" y="15391"/>
                </a:cubicBezTo>
                <a:close/>
                <a:moveTo>
                  <a:pt x="261648" y="9456"/>
                </a:moveTo>
                <a:cubicBezTo>
                  <a:pt x="264037" y="10193"/>
                  <a:pt x="266469" y="10698"/>
                  <a:pt x="268900" y="11287"/>
                </a:cubicBezTo>
                <a:cubicBezTo>
                  <a:pt x="269067" y="11351"/>
                  <a:pt x="269227" y="11429"/>
                  <a:pt x="269382" y="11519"/>
                </a:cubicBezTo>
                <a:cubicBezTo>
                  <a:pt x="269005" y="12087"/>
                  <a:pt x="268376" y="12108"/>
                  <a:pt x="267852" y="12298"/>
                </a:cubicBezTo>
                <a:cubicBezTo>
                  <a:pt x="242275" y="21696"/>
                  <a:pt x="217451" y="33038"/>
                  <a:pt x="193593" y="46227"/>
                </a:cubicBezTo>
                <a:cubicBezTo>
                  <a:pt x="177984" y="54843"/>
                  <a:pt x="162747" y="64161"/>
                  <a:pt x="147880" y="74180"/>
                </a:cubicBezTo>
                <a:cubicBezTo>
                  <a:pt x="131120" y="85503"/>
                  <a:pt x="114947" y="97678"/>
                  <a:pt x="99422" y="110656"/>
                </a:cubicBezTo>
                <a:cubicBezTo>
                  <a:pt x="90437" y="118219"/>
                  <a:pt x="81690" y="126057"/>
                  <a:pt x="73180" y="134167"/>
                </a:cubicBezTo>
                <a:cubicBezTo>
                  <a:pt x="67605" y="139471"/>
                  <a:pt x="62261" y="145007"/>
                  <a:pt x="56853" y="150479"/>
                </a:cubicBezTo>
                <a:cubicBezTo>
                  <a:pt x="56769" y="150732"/>
                  <a:pt x="56602" y="150985"/>
                  <a:pt x="56371" y="150985"/>
                </a:cubicBezTo>
                <a:cubicBezTo>
                  <a:pt x="56015" y="151027"/>
                  <a:pt x="56036" y="150690"/>
                  <a:pt x="56057" y="150458"/>
                </a:cubicBezTo>
                <a:cubicBezTo>
                  <a:pt x="56043" y="150016"/>
                  <a:pt x="56167" y="149583"/>
                  <a:pt x="56413" y="149217"/>
                </a:cubicBezTo>
                <a:cubicBezTo>
                  <a:pt x="56806" y="146377"/>
                  <a:pt x="57380" y="143563"/>
                  <a:pt x="58132" y="140797"/>
                </a:cubicBezTo>
                <a:cubicBezTo>
                  <a:pt x="58380" y="140120"/>
                  <a:pt x="58808" y="139524"/>
                  <a:pt x="59368" y="139071"/>
                </a:cubicBezTo>
                <a:cubicBezTo>
                  <a:pt x="66760" y="131690"/>
                  <a:pt x="74354" y="124491"/>
                  <a:pt x="82151" y="117476"/>
                </a:cubicBezTo>
                <a:cubicBezTo>
                  <a:pt x="101750" y="100000"/>
                  <a:pt x="122497" y="83868"/>
                  <a:pt x="144254" y="69191"/>
                </a:cubicBezTo>
                <a:cubicBezTo>
                  <a:pt x="163134" y="56408"/>
                  <a:pt x="182729" y="44722"/>
                  <a:pt x="202940" y="34188"/>
                </a:cubicBezTo>
                <a:cubicBezTo>
                  <a:pt x="220404" y="25119"/>
                  <a:pt x="238335" y="16989"/>
                  <a:pt x="256660" y="9835"/>
                </a:cubicBezTo>
                <a:cubicBezTo>
                  <a:pt x="258227" y="9124"/>
                  <a:pt x="259992" y="8990"/>
                  <a:pt x="261648" y="9456"/>
                </a:cubicBezTo>
                <a:close/>
                <a:moveTo>
                  <a:pt x="245404" y="6677"/>
                </a:moveTo>
                <a:cubicBezTo>
                  <a:pt x="245634" y="6614"/>
                  <a:pt x="246158" y="6256"/>
                  <a:pt x="246033" y="6825"/>
                </a:cubicBezTo>
                <a:cubicBezTo>
                  <a:pt x="245907" y="7393"/>
                  <a:pt x="245488" y="7393"/>
                  <a:pt x="245027" y="7393"/>
                </a:cubicBezTo>
                <a:cubicBezTo>
                  <a:pt x="236643" y="10887"/>
                  <a:pt x="228301" y="14528"/>
                  <a:pt x="220064" y="18401"/>
                </a:cubicBezTo>
                <a:cubicBezTo>
                  <a:pt x="203994" y="25993"/>
                  <a:pt x="188275" y="34293"/>
                  <a:pt x="172905" y="43301"/>
                </a:cubicBezTo>
                <a:cubicBezTo>
                  <a:pt x="147433" y="58287"/>
                  <a:pt x="123089" y="75129"/>
                  <a:pt x="100071" y="93691"/>
                </a:cubicBezTo>
                <a:cubicBezTo>
                  <a:pt x="88166" y="103268"/>
                  <a:pt x="76638" y="113308"/>
                  <a:pt x="65572" y="123916"/>
                </a:cubicBezTo>
                <a:lnTo>
                  <a:pt x="62407" y="126842"/>
                </a:lnTo>
                <a:cubicBezTo>
                  <a:pt x="62176" y="122148"/>
                  <a:pt x="74501" y="95754"/>
                  <a:pt x="82507" y="83546"/>
                </a:cubicBezTo>
                <a:cubicBezTo>
                  <a:pt x="91237" y="70196"/>
                  <a:pt x="101729" y="58095"/>
                  <a:pt x="113695" y="47574"/>
                </a:cubicBezTo>
                <a:cubicBezTo>
                  <a:pt x="125704" y="37085"/>
                  <a:pt x="139107" y="28323"/>
                  <a:pt x="153518" y="21538"/>
                </a:cubicBezTo>
                <a:cubicBezTo>
                  <a:pt x="167768" y="14781"/>
                  <a:pt x="182897" y="10076"/>
                  <a:pt x="198455" y="7561"/>
                </a:cubicBezTo>
                <a:cubicBezTo>
                  <a:pt x="213981" y="5016"/>
                  <a:pt x="229793" y="4718"/>
                  <a:pt x="245404" y="6677"/>
                </a:cubicBezTo>
                <a:close/>
                <a:moveTo>
                  <a:pt x="416266" y="131"/>
                </a:moveTo>
                <a:cubicBezTo>
                  <a:pt x="431122" y="1575"/>
                  <a:pt x="442595" y="13881"/>
                  <a:pt x="443052" y="28862"/>
                </a:cubicBezTo>
                <a:cubicBezTo>
                  <a:pt x="442977" y="30144"/>
                  <a:pt x="443767" y="31318"/>
                  <a:pt x="444980" y="31724"/>
                </a:cubicBezTo>
                <a:cubicBezTo>
                  <a:pt x="453519" y="35548"/>
                  <a:pt x="461323" y="40849"/>
                  <a:pt x="468036" y="47384"/>
                </a:cubicBezTo>
                <a:cubicBezTo>
                  <a:pt x="477738" y="56923"/>
                  <a:pt x="484430" y="69119"/>
                  <a:pt x="487277" y="82451"/>
                </a:cubicBezTo>
                <a:cubicBezTo>
                  <a:pt x="489207" y="91549"/>
                  <a:pt x="489767" y="100886"/>
                  <a:pt x="488932" y="110150"/>
                </a:cubicBezTo>
                <a:cubicBezTo>
                  <a:pt x="487807" y="123049"/>
                  <a:pt x="484952" y="135737"/>
                  <a:pt x="480444" y="147869"/>
                </a:cubicBezTo>
                <a:cubicBezTo>
                  <a:pt x="475168" y="162253"/>
                  <a:pt x="468476" y="176074"/>
                  <a:pt x="460470" y="189123"/>
                </a:cubicBezTo>
                <a:cubicBezTo>
                  <a:pt x="453762" y="200176"/>
                  <a:pt x="446414" y="210824"/>
                  <a:pt x="438462" y="221012"/>
                </a:cubicBezTo>
                <a:cubicBezTo>
                  <a:pt x="438190" y="221369"/>
                  <a:pt x="437854" y="221685"/>
                  <a:pt x="437561" y="222022"/>
                </a:cubicBezTo>
                <a:cubicBezTo>
                  <a:pt x="436599" y="223510"/>
                  <a:pt x="435519" y="224918"/>
                  <a:pt x="434333" y="226232"/>
                </a:cubicBezTo>
                <a:cubicBezTo>
                  <a:pt x="434023" y="226802"/>
                  <a:pt x="433635" y="227326"/>
                  <a:pt x="433180" y="227789"/>
                </a:cubicBezTo>
                <a:cubicBezTo>
                  <a:pt x="432837" y="228469"/>
                  <a:pt x="432323" y="229050"/>
                  <a:pt x="431692" y="229473"/>
                </a:cubicBezTo>
                <a:cubicBezTo>
                  <a:pt x="431650" y="230083"/>
                  <a:pt x="431315" y="230483"/>
                  <a:pt x="430539" y="230799"/>
                </a:cubicBezTo>
                <a:cubicBezTo>
                  <a:pt x="430770" y="230115"/>
                  <a:pt x="431158" y="229494"/>
                  <a:pt x="431671" y="228989"/>
                </a:cubicBezTo>
                <a:lnTo>
                  <a:pt x="432803" y="227389"/>
                </a:lnTo>
                <a:cubicBezTo>
                  <a:pt x="433067" y="226783"/>
                  <a:pt x="433453" y="226240"/>
                  <a:pt x="433935" y="225789"/>
                </a:cubicBezTo>
                <a:cubicBezTo>
                  <a:pt x="434851" y="224165"/>
                  <a:pt x="435897" y="222615"/>
                  <a:pt x="437058" y="221159"/>
                </a:cubicBezTo>
                <a:cubicBezTo>
                  <a:pt x="439929" y="216423"/>
                  <a:pt x="443136" y="211940"/>
                  <a:pt x="445945" y="207183"/>
                </a:cubicBezTo>
                <a:cubicBezTo>
                  <a:pt x="453589" y="194691"/>
                  <a:pt x="460524" y="181775"/>
                  <a:pt x="466715" y="168496"/>
                </a:cubicBezTo>
                <a:cubicBezTo>
                  <a:pt x="471721" y="157743"/>
                  <a:pt x="475462" y="146442"/>
                  <a:pt x="477866" y="134819"/>
                </a:cubicBezTo>
                <a:cubicBezTo>
                  <a:pt x="479557" y="126606"/>
                  <a:pt x="480261" y="118216"/>
                  <a:pt x="479962" y="109835"/>
                </a:cubicBezTo>
                <a:cubicBezTo>
                  <a:pt x="479685" y="98430"/>
                  <a:pt x="477082" y="87205"/>
                  <a:pt x="472312" y="76852"/>
                </a:cubicBezTo>
                <a:cubicBezTo>
                  <a:pt x="467095" y="66064"/>
                  <a:pt x="458969" y="56963"/>
                  <a:pt x="448858" y="50584"/>
                </a:cubicBezTo>
                <a:cubicBezTo>
                  <a:pt x="446272" y="48900"/>
                  <a:pt x="443593" y="47368"/>
                  <a:pt x="440831" y="45995"/>
                </a:cubicBezTo>
                <a:cubicBezTo>
                  <a:pt x="439384" y="45280"/>
                  <a:pt x="439384" y="45301"/>
                  <a:pt x="438462" y="46732"/>
                </a:cubicBezTo>
                <a:cubicBezTo>
                  <a:pt x="434377" y="53474"/>
                  <a:pt x="427664" y="58185"/>
                  <a:pt x="419955" y="59719"/>
                </a:cubicBezTo>
                <a:cubicBezTo>
                  <a:pt x="404254" y="63069"/>
                  <a:pt x="388759" y="53219"/>
                  <a:pt x="385057" y="37534"/>
                </a:cubicBezTo>
                <a:cubicBezTo>
                  <a:pt x="384659" y="36039"/>
                  <a:pt x="384659" y="36039"/>
                  <a:pt x="383087" y="36039"/>
                </a:cubicBezTo>
                <a:cubicBezTo>
                  <a:pt x="374729" y="36508"/>
                  <a:pt x="366408" y="37485"/>
                  <a:pt x="358166" y="38965"/>
                </a:cubicBezTo>
                <a:cubicBezTo>
                  <a:pt x="349971" y="40270"/>
                  <a:pt x="341839" y="41912"/>
                  <a:pt x="333707" y="43575"/>
                </a:cubicBezTo>
                <a:cubicBezTo>
                  <a:pt x="333378" y="43576"/>
                  <a:pt x="333074" y="43752"/>
                  <a:pt x="332910" y="44038"/>
                </a:cubicBezTo>
                <a:cubicBezTo>
                  <a:pt x="333015" y="44627"/>
                  <a:pt x="333665" y="44901"/>
                  <a:pt x="334105" y="45280"/>
                </a:cubicBezTo>
                <a:cubicBezTo>
                  <a:pt x="353098" y="61237"/>
                  <a:pt x="368476" y="81087"/>
                  <a:pt x="379210" y="103499"/>
                </a:cubicBezTo>
                <a:cubicBezTo>
                  <a:pt x="386818" y="119273"/>
                  <a:pt x="392085" y="136078"/>
                  <a:pt x="394845" y="153383"/>
                </a:cubicBezTo>
                <a:cubicBezTo>
                  <a:pt x="396864" y="165903"/>
                  <a:pt x="397509" y="178608"/>
                  <a:pt x="396774" y="191270"/>
                </a:cubicBezTo>
                <a:cubicBezTo>
                  <a:pt x="395223" y="221224"/>
                  <a:pt x="386128" y="250294"/>
                  <a:pt x="370344" y="275758"/>
                </a:cubicBezTo>
                <a:cubicBezTo>
                  <a:pt x="360587" y="291612"/>
                  <a:pt x="348334" y="305773"/>
                  <a:pt x="334063" y="317686"/>
                </a:cubicBezTo>
                <a:cubicBezTo>
                  <a:pt x="329242" y="321706"/>
                  <a:pt x="324233" y="325432"/>
                  <a:pt x="319098" y="328968"/>
                </a:cubicBezTo>
                <a:cubicBezTo>
                  <a:pt x="317337" y="330147"/>
                  <a:pt x="315325" y="330884"/>
                  <a:pt x="313670" y="332252"/>
                </a:cubicBezTo>
                <a:cubicBezTo>
                  <a:pt x="313552" y="332694"/>
                  <a:pt x="313265" y="333073"/>
                  <a:pt x="312873" y="333304"/>
                </a:cubicBezTo>
                <a:lnTo>
                  <a:pt x="307549" y="336630"/>
                </a:lnTo>
                <a:lnTo>
                  <a:pt x="304846" y="338166"/>
                </a:lnTo>
                <a:lnTo>
                  <a:pt x="301408" y="340145"/>
                </a:lnTo>
                <a:cubicBezTo>
                  <a:pt x="300323" y="340905"/>
                  <a:pt x="299172" y="341568"/>
                  <a:pt x="297971" y="342123"/>
                </a:cubicBezTo>
                <a:cubicBezTo>
                  <a:pt x="297321" y="342687"/>
                  <a:pt x="296567" y="343117"/>
                  <a:pt x="295749" y="343386"/>
                </a:cubicBezTo>
                <a:cubicBezTo>
                  <a:pt x="295676" y="343576"/>
                  <a:pt x="295489" y="343696"/>
                  <a:pt x="295288" y="343681"/>
                </a:cubicBezTo>
                <a:cubicBezTo>
                  <a:pt x="295141" y="343946"/>
                  <a:pt x="294856" y="344102"/>
                  <a:pt x="294554" y="344081"/>
                </a:cubicBezTo>
                <a:cubicBezTo>
                  <a:pt x="294399" y="344352"/>
                  <a:pt x="294112" y="344521"/>
                  <a:pt x="293800" y="344523"/>
                </a:cubicBezTo>
                <a:cubicBezTo>
                  <a:pt x="293655" y="344792"/>
                  <a:pt x="293370" y="344956"/>
                  <a:pt x="293066" y="344944"/>
                </a:cubicBezTo>
                <a:cubicBezTo>
                  <a:pt x="292995" y="345125"/>
                  <a:pt x="292819" y="345243"/>
                  <a:pt x="292626" y="345238"/>
                </a:cubicBezTo>
                <a:cubicBezTo>
                  <a:pt x="287994" y="348122"/>
                  <a:pt x="283174" y="350711"/>
                  <a:pt x="278395" y="353300"/>
                </a:cubicBezTo>
                <a:cubicBezTo>
                  <a:pt x="256599" y="365194"/>
                  <a:pt x="233948" y="375438"/>
                  <a:pt x="210633" y="383946"/>
                </a:cubicBezTo>
                <a:cubicBezTo>
                  <a:pt x="192968" y="390402"/>
                  <a:pt x="174859" y="395565"/>
                  <a:pt x="156453" y="399396"/>
                </a:cubicBezTo>
                <a:cubicBezTo>
                  <a:pt x="147817" y="401220"/>
                  <a:pt x="139119" y="402622"/>
                  <a:pt x="130358" y="403605"/>
                </a:cubicBezTo>
                <a:cubicBezTo>
                  <a:pt x="118577" y="404992"/>
                  <a:pt x="106705" y="405449"/>
                  <a:pt x="94853" y="404973"/>
                </a:cubicBezTo>
                <a:cubicBezTo>
                  <a:pt x="80530" y="404529"/>
                  <a:pt x="66356" y="401917"/>
                  <a:pt x="52808" y="397228"/>
                </a:cubicBezTo>
                <a:cubicBezTo>
                  <a:pt x="41327" y="393306"/>
                  <a:pt x="30799" y="386994"/>
                  <a:pt x="21914" y="378705"/>
                </a:cubicBezTo>
                <a:cubicBezTo>
                  <a:pt x="11426" y="368621"/>
                  <a:pt x="4352" y="355489"/>
                  <a:pt x="1688" y="341155"/>
                </a:cubicBezTo>
                <a:cubicBezTo>
                  <a:pt x="-172" y="331366"/>
                  <a:pt x="-498" y="321347"/>
                  <a:pt x="724" y="311456"/>
                </a:cubicBezTo>
                <a:cubicBezTo>
                  <a:pt x="2699" y="295445"/>
                  <a:pt x="7095" y="279829"/>
                  <a:pt x="13761" y="265150"/>
                </a:cubicBezTo>
                <a:cubicBezTo>
                  <a:pt x="21442" y="247897"/>
                  <a:pt x="30904" y="231502"/>
                  <a:pt x="41993" y="216234"/>
                </a:cubicBezTo>
                <a:cubicBezTo>
                  <a:pt x="55802" y="197029"/>
                  <a:pt x="71229" y="179050"/>
                  <a:pt x="88104" y="162497"/>
                </a:cubicBezTo>
                <a:cubicBezTo>
                  <a:pt x="113892" y="137157"/>
                  <a:pt x="142171" y="114505"/>
                  <a:pt x="172508" y="94890"/>
                </a:cubicBezTo>
                <a:cubicBezTo>
                  <a:pt x="195316" y="79990"/>
                  <a:pt x="219207" y="66833"/>
                  <a:pt x="243979" y="55530"/>
                </a:cubicBezTo>
                <a:cubicBezTo>
                  <a:pt x="267374" y="44765"/>
                  <a:pt x="291670" y="36095"/>
                  <a:pt x="316583" y="29620"/>
                </a:cubicBezTo>
                <a:cubicBezTo>
                  <a:pt x="330194" y="26085"/>
                  <a:pt x="344033" y="23497"/>
                  <a:pt x="357999" y="21874"/>
                </a:cubicBezTo>
                <a:cubicBezTo>
                  <a:pt x="366053" y="20902"/>
                  <a:pt x="374156" y="20382"/>
                  <a:pt x="382270" y="20316"/>
                </a:cubicBezTo>
                <a:cubicBezTo>
                  <a:pt x="382521" y="20316"/>
                  <a:pt x="382773" y="20316"/>
                  <a:pt x="383024" y="20316"/>
                </a:cubicBezTo>
                <a:cubicBezTo>
                  <a:pt x="385015" y="20443"/>
                  <a:pt x="386043" y="19622"/>
                  <a:pt x="386923" y="17622"/>
                </a:cubicBezTo>
                <a:cubicBezTo>
                  <a:pt x="391878" y="6006"/>
                  <a:pt x="403739" y="-1064"/>
                  <a:pt x="416266" y="131"/>
                </a:cubicBezTo>
                <a:close/>
              </a:path>
            </a:pathLst>
          </a:custGeom>
          <a:solidFill>
            <a:schemeClr val="bg1"/>
          </a:solidFill>
          <a:ln w="2090" cap="flat">
            <a:noFill/>
            <a:prstDash val="solid"/>
            <a:miter/>
          </a:ln>
        </p:spPr>
        <p:txBody>
          <a:bodyPr rtlCol="0" anchor="ctr"/>
          <a:lstStyle/>
          <a:p>
            <a:endParaRPr lang="en-VN"/>
          </a:p>
        </p:txBody>
      </p:sp>
      <p:sp>
        <p:nvSpPr>
          <p:cNvPr id="2" name="Date Placeholder 1">
            <a:extLst>
              <a:ext uri="{FF2B5EF4-FFF2-40B4-BE49-F238E27FC236}">
                <a16:creationId xmlns:a16="http://schemas.microsoft.com/office/drawing/2014/main" id="{91C15ADC-6970-920B-F52B-57201C4697FC}"/>
              </a:ext>
            </a:extLst>
          </p:cNvPr>
          <p:cNvSpPr>
            <a:spLocks noGrp="1"/>
          </p:cNvSpPr>
          <p:nvPr>
            <p:ph type="dt" sz="half" idx="17"/>
          </p:nvPr>
        </p:nvSpPr>
        <p:spPr>
          <a:xfrm>
            <a:off x="6060300" y="6481647"/>
            <a:ext cx="2090098" cy="239828"/>
          </a:xfrm>
        </p:spPr>
        <p:txBody>
          <a:bodyPr/>
          <a:lstStyle>
            <a:lvl1pPr marL="0" algn="ctr" defTabSz="914400" rtl="0" eaLnBrk="1" latinLnBrk="0" hangingPunct="1">
              <a:defRPr lang="en-US" sz="1100" kern="1200" smtClean="0">
                <a:solidFill>
                  <a:schemeClr val="bg1">
                    <a:lumMod val="85000"/>
                  </a:schemeClr>
                </a:solidFill>
                <a:latin typeface="Arial" panose="020B0604020202020204" pitchFamily="34" charset="0"/>
                <a:ea typeface="+mn-ea"/>
                <a:cs typeface="Arial" panose="020B0604020202020204" pitchFamily="34" charset="0"/>
              </a:defRPr>
            </a:lvl1pPr>
          </a:lstStyle>
          <a:p>
            <a:fld id="{AC85A470-9DF1-486C-983B-E7AF3E3012A9}" type="datetime4">
              <a:rPr lang="en-US" smtClean="0"/>
              <a:t>February 16, 2024</a:t>
            </a:fld>
            <a:endParaRPr lang="en-VN"/>
          </a:p>
        </p:txBody>
      </p:sp>
      <p:sp>
        <p:nvSpPr>
          <p:cNvPr id="3" name="Footer Placeholder 2">
            <a:extLst>
              <a:ext uri="{FF2B5EF4-FFF2-40B4-BE49-F238E27FC236}">
                <a16:creationId xmlns:a16="http://schemas.microsoft.com/office/drawing/2014/main" id="{DDBDDEB0-1D95-2535-D22B-34266EA304CC}"/>
              </a:ext>
            </a:extLst>
          </p:cNvPr>
          <p:cNvSpPr>
            <a:spLocks noGrp="1"/>
          </p:cNvSpPr>
          <p:nvPr>
            <p:ph type="ftr" sz="quarter" idx="18"/>
          </p:nvPr>
        </p:nvSpPr>
        <p:spPr>
          <a:xfrm>
            <a:off x="838200" y="6481647"/>
            <a:ext cx="4475922" cy="239828"/>
          </a:xfrm>
        </p:spPr>
        <p:txBody>
          <a:bodyPr/>
          <a:lstStyle>
            <a:lvl1pPr marL="0" algn="ctr" defTabSz="914400" rtl="0" eaLnBrk="1" latinLnBrk="0" hangingPunct="1">
              <a:defRPr lang="vi-VN" sz="1100" kern="1200" smtClean="0">
                <a:solidFill>
                  <a:schemeClr val="bg1">
                    <a:lumMod val="85000"/>
                  </a:schemeClr>
                </a:solidFill>
                <a:latin typeface="Arial" panose="020B0604020202020204" pitchFamily="34" charset="0"/>
                <a:ea typeface="+mn-ea"/>
                <a:cs typeface="Arial" panose="020B0604020202020204" pitchFamily="34" charset="0"/>
              </a:defRPr>
            </a:lvl1pPr>
          </a:lstStyle>
          <a:p>
            <a:r>
              <a:rPr lang="vi-VN"/>
              <a:t>Thực hiện bởi Trường Đại học Công nghệ Thông tin, ĐHQG-HCM</a:t>
            </a:r>
            <a:endParaRPr lang="en-VN"/>
          </a:p>
        </p:txBody>
      </p:sp>
      <p:sp>
        <p:nvSpPr>
          <p:cNvPr id="29" name="Oval 28">
            <a:extLst>
              <a:ext uri="{FF2B5EF4-FFF2-40B4-BE49-F238E27FC236}">
                <a16:creationId xmlns:a16="http://schemas.microsoft.com/office/drawing/2014/main" id="{D48BE0DC-C12B-7B32-5521-E1BCC5CB89B7}"/>
              </a:ext>
            </a:extLst>
          </p:cNvPr>
          <p:cNvSpPr/>
          <p:nvPr/>
        </p:nvSpPr>
        <p:spPr>
          <a:xfrm>
            <a:off x="95208" y="6583150"/>
            <a:ext cx="233916" cy="2339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sz="1000">
              <a:latin typeface="Arial" panose="020B0604020202020204" pitchFamily="34" charset="0"/>
              <a:cs typeface="Arial" panose="020B0604020202020204" pitchFamily="34" charset="0"/>
            </a:endParaRPr>
          </a:p>
        </p:txBody>
      </p:sp>
      <p:sp>
        <p:nvSpPr>
          <p:cNvPr id="5" name="Slide Number Placeholder 4">
            <a:extLst>
              <a:ext uri="{FF2B5EF4-FFF2-40B4-BE49-F238E27FC236}">
                <a16:creationId xmlns:a16="http://schemas.microsoft.com/office/drawing/2014/main" id="{BB42E132-2B15-1D22-000B-D9DC548D1B2D}"/>
              </a:ext>
            </a:extLst>
          </p:cNvPr>
          <p:cNvSpPr>
            <a:spLocks noGrp="1"/>
          </p:cNvSpPr>
          <p:nvPr>
            <p:ph type="sldNum" sz="quarter" idx="12"/>
          </p:nvPr>
        </p:nvSpPr>
        <p:spPr>
          <a:xfrm>
            <a:off x="65862" y="6542216"/>
            <a:ext cx="292608" cy="315784"/>
          </a:xfrm>
        </p:spPr>
        <p:txBody>
          <a:bodyPr/>
          <a:lstStyle>
            <a:lvl1pPr marL="0" algn="ctr" defTabSz="914400" rtl="0" eaLnBrk="1" latinLnBrk="0" hangingPunct="1">
              <a:defRPr lang="en-VN" sz="700" kern="1200" smtClean="0">
                <a:solidFill>
                  <a:schemeClr val="tx1"/>
                </a:solidFill>
                <a:latin typeface="Arial" panose="020B0604020202020204" pitchFamily="34" charset="0"/>
                <a:ea typeface="+mn-ea"/>
                <a:cs typeface="Arial" panose="020B0604020202020204" pitchFamily="34" charset="0"/>
              </a:defRPr>
            </a:lvl1pPr>
          </a:lstStyle>
          <a:p>
            <a:fld id="{D8B0B3AC-44A8-D142-AAF6-9A453466E1A4}" type="slidenum">
              <a:rPr lang="en-VN" smtClean="0"/>
              <a:t>‹#›</a:t>
            </a:fld>
            <a:endParaRPr lang="en-VN"/>
          </a:p>
        </p:txBody>
      </p:sp>
      <p:sp>
        <p:nvSpPr>
          <p:cNvPr id="8" name="Text Placeholder 21">
            <a:extLst>
              <a:ext uri="{FF2B5EF4-FFF2-40B4-BE49-F238E27FC236}">
                <a16:creationId xmlns:a16="http://schemas.microsoft.com/office/drawing/2014/main" id="{C6B2679F-C18F-09A3-96AB-5F2B6ACB82CA}"/>
              </a:ext>
            </a:extLst>
          </p:cNvPr>
          <p:cNvSpPr>
            <a:spLocks noGrp="1"/>
          </p:cNvSpPr>
          <p:nvPr>
            <p:ph type="body" sz="quarter" idx="19" hasCustomPrompt="1"/>
          </p:nvPr>
        </p:nvSpPr>
        <p:spPr>
          <a:xfrm>
            <a:off x="1704109" y="3019167"/>
            <a:ext cx="4583866" cy="1439258"/>
          </a:xfrm>
          <a:prstGeom prst="roundRect">
            <a:avLst>
              <a:gd name="adj" fmla="val 2631"/>
            </a:avLst>
          </a:prstGeom>
          <a:solidFill>
            <a:schemeClr val="bg1">
              <a:lumMod val="95000"/>
            </a:schemeClr>
          </a:solidFill>
          <a:ln w="19050" cap="rnd">
            <a:gradFill flip="none" rotWithShape="1">
              <a:gsLst>
                <a:gs pos="0">
                  <a:srgbClr val="00C6FF"/>
                </a:gs>
                <a:gs pos="99000">
                  <a:srgbClr val="00F7FF"/>
                </a:gs>
              </a:gsLst>
              <a:lin ang="2700000" scaled="1"/>
              <a:tileRect/>
            </a:gradFill>
          </a:ln>
        </p:spPr>
        <p:txBody>
          <a:bodyPr anchor="ctr">
            <a:normAutofit/>
          </a:bodyPr>
          <a:lstStyle>
            <a:lvl1pPr marL="1333500" indent="0">
              <a:buNone/>
              <a:tabLst/>
              <a:defRPr sz="2000" b="1" i="0">
                <a:gradFill flip="none" rotWithShape="1">
                  <a:gsLst>
                    <a:gs pos="100000">
                      <a:srgbClr val="0072FF"/>
                    </a:gs>
                    <a:gs pos="0">
                      <a:srgbClr val="00F7FF"/>
                    </a:gs>
                  </a:gsLst>
                  <a:lin ang="2700000" scaled="1"/>
                  <a:tileRect/>
                </a:gradFill>
                <a:latin typeface="Times New Roman" panose="02020603050405020304" pitchFamily="18" charset="0"/>
                <a:cs typeface="Times New Roman" panose="02020603050405020304" pitchFamily="18" charset="0"/>
              </a:defRPr>
            </a:lvl1pPr>
          </a:lstStyle>
          <a:p>
            <a:pPr lvl="0"/>
            <a:r>
              <a:rPr lang="en-VN" dirty="0"/>
              <a:t>Họ và tên</a:t>
            </a:r>
            <a:br>
              <a:rPr lang="en-VN" dirty="0"/>
            </a:br>
            <a:r>
              <a:rPr lang="en-VN" dirty="0"/>
              <a:t>Email</a:t>
            </a:r>
            <a:br>
              <a:rPr lang="en-VN" dirty="0"/>
            </a:br>
            <a:r>
              <a:rPr lang="en-VN" dirty="0"/>
              <a:t>Khoa</a:t>
            </a:r>
          </a:p>
        </p:txBody>
      </p:sp>
      <p:grpSp>
        <p:nvGrpSpPr>
          <p:cNvPr id="34" name="Group 33">
            <a:extLst>
              <a:ext uri="{FF2B5EF4-FFF2-40B4-BE49-F238E27FC236}">
                <a16:creationId xmlns:a16="http://schemas.microsoft.com/office/drawing/2014/main" id="{AF7094EB-B733-82D9-0C1A-47F50ED8DF48}"/>
              </a:ext>
            </a:extLst>
          </p:cNvPr>
          <p:cNvGrpSpPr/>
          <p:nvPr/>
        </p:nvGrpSpPr>
        <p:grpSpPr>
          <a:xfrm>
            <a:off x="-1" y="4458425"/>
            <a:ext cx="8647103" cy="664514"/>
            <a:chOff x="-349411" y="1322122"/>
            <a:chExt cx="8647103" cy="664514"/>
          </a:xfrm>
        </p:grpSpPr>
        <p:cxnSp>
          <p:nvCxnSpPr>
            <p:cNvPr id="36" name="Straight Connector 35">
              <a:extLst>
                <a:ext uri="{FF2B5EF4-FFF2-40B4-BE49-F238E27FC236}">
                  <a16:creationId xmlns:a16="http://schemas.microsoft.com/office/drawing/2014/main" id="{A42951CF-9EB0-47B4-697B-3EC7AC808EA9}"/>
                </a:ext>
              </a:extLst>
            </p:cNvPr>
            <p:cNvCxnSpPr>
              <a:cxnSpLocks/>
            </p:cNvCxnSpPr>
            <p:nvPr userDrawn="1"/>
          </p:nvCxnSpPr>
          <p:spPr>
            <a:xfrm>
              <a:off x="-349411" y="1986636"/>
              <a:ext cx="6360520" cy="0"/>
            </a:xfrm>
            <a:prstGeom prst="line">
              <a:avLst/>
            </a:prstGeom>
            <a:ln w="38100" cap="rnd">
              <a:gradFill flip="none" rotWithShape="1">
                <a:gsLst>
                  <a:gs pos="0">
                    <a:srgbClr val="00F7FF"/>
                  </a:gs>
                  <a:gs pos="100000">
                    <a:srgbClr val="00C6FF"/>
                  </a:gs>
                </a:gsLst>
                <a:lin ang="2700000" scaled="1"/>
                <a:tileRect/>
              </a:gradFill>
              <a:roun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5BFAF29A-75A4-8EF7-11D9-AB3F5C16B253}"/>
                </a:ext>
              </a:extLst>
            </p:cNvPr>
            <p:cNvCxnSpPr>
              <a:cxnSpLocks/>
            </p:cNvCxnSpPr>
            <p:nvPr userDrawn="1"/>
          </p:nvCxnSpPr>
          <p:spPr>
            <a:xfrm flipV="1">
              <a:off x="6011109" y="1480500"/>
              <a:ext cx="591405" cy="506136"/>
            </a:xfrm>
            <a:prstGeom prst="line">
              <a:avLst/>
            </a:prstGeom>
            <a:ln w="38100" cap="rnd">
              <a:gradFill flip="none" rotWithShape="1">
                <a:gsLst>
                  <a:gs pos="0">
                    <a:srgbClr val="00F7FF"/>
                  </a:gs>
                  <a:gs pos="100000">
                    <a:srgbClr val="00C6FF"/>
                  </a:gs>
                </a:gsLst>
                <a:lin ang="2700000" scaled="1"/>
                <a:tileRect/>
              </a:gradFill>
              <a:roun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7D2D0A89-881E-F365-FCB8-0CCF88B4F092}"/>
                </a:ext>
              </a:extLst>
            </p:cNvPr>
            <p:cNvCxnSpPr>
              <a:cxnSpLocks/>
            </p:cNvCxnSpPr>
            <p:nvPr userDrawn="1"/>
          </p:nvCxnSpPr>
          <p:spPr>
            <a:xfrm>
              <a:off x="6602514" y="1480500"/>
              <a:ext cx="1378423" cy="0"/>
            </a:xfrm>
            <a:prstGeom prst="line">
              <a:avLst/>
            </a:prstGeom>
            <a:ln w="38100" cap="rnd">
              <a:gradFill flip="none" rotWithShape="1">
                <a:gsLst>
                  <a:gs pos="0">
                    <a:srgbClr val="00F7FF"/>
                  </a:gs>
                  <a:gs pos="100000">
                    <a:srgbClr val="00C6FF"/>
                  </a:gs>
                </a:gsLst>
                <a:lin ang="2700000" scaled="1"/>
                <a:tileRect/>
              </a:gradFill>
              <a:round/>
            </a:ln>
          </p:spPr>
          <p:style>
            <a:lnRef idx="1">
              <a:schemeClr val="accent1"/>
            </a:lnRef>
            <a:fillRef idx="0">
              <a:schemeClr val="accent1"/>
            </a:fillRef>
            <a:effectRef idx="0">
              <a:schemeClr val="accent1"/>
            </a:effectRef>
            <a:fontRef idx="minor">
              <a:schemeClr val="tx1"/>
            </a:fontRef>
          </p:style>
        </p:cxnSp>
        <p:sp>
          <p:nvSpPr>
            <p:cNvPr id="42" name="Oval 41">
              <a:extLst>
                <a:ext uri="{FF2B5EF4-FFF2-40B4-BE49-F238E27FC236}">
                  <a16:creationId xmlns:a16="http://schemas.microsoft.com/office/drawing/2014/main" id="{D8ED5AC8-396E-82A3-EA13-53B0DC1B1744}"/>
                </a:ext>
              </a:extLst>
            </p:cNvPr>
            <p:cNvSpPr/>
            <p:nvPr userDrawn="1"/>
          </p:nvSpPr>
          <p:spPr>
            <a:xfrm>
              <a:off x="7980937" y="1322122"/>
              <a:ext cx="316755" cy="316755"/>
            </a:xfrm>
            <a:prstGeom prst="ellipse">
              <a:avLst/>
            </a:prstGeom>
            <a:gradFill flip="none" rotWithShape="1">
              <a:gsLst>
                <a:gs pos="0">
                  <a:srgbClr val="00F7FF"/>
                </a:gs>
                <a:gs pos="100000">
                  <a:srgbClr val="00C6FF"/>
                </a:gs>
              </a:gsLst>
              <a:lin ang="2700000" scaled="1"/>
              <a:tileRect/>
            </a:gradFill>
            <a:ln cap="rnd">
              <a:no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Oval 3">
            <a:extLst>
              <a:ext uri="{FF2B5EF4-FFF2-40B4-BE49-F238E27FC236}">
                <a16:creationId xmlns:a16="http://schemas.microsoft.com/office/drawing/2014/main" id="{CD5DF290-BB09-CD5D-D16C-F337A2AE1710}"/>
              </a:ext>
            </a:extLst>
          </p:cNvPr>
          <p:cNvSpPr>
            <a:spLocks noChangeAspect="1"/>
          </p:cNvSpPr>
          <p:nvPr/>
        </p:nvSpPr>
        <p:spPr>
          <a:xfrm>
            <a:off x="796022" y="2736380"/>
            <a:ext cx="2019600" cy="2019600"/>
          </a:xfrm>
          <a:prstGeom prst="ellipse">
            <a:avLst/>
          </a:prstGeom>
          <a:gradFill>
            <a:gsLst>
              <a:gs pos="0">
                <a:srgbClr val="00C6FF"/>
              </a:gs>
              <a:gs pos="100000">
                <a:srgbClr val="0072FF"/>
              </a:gs>
            </a:gsLst>
            <a:lin ang="5400000" scaled="1"/>
          </a:gra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dirty="0">
              <a:latin typeface="Arial" panose="020B0604020202020204" pitchFamily="34" charset="0"/>
              <a:cs typeface="Arial" panose="020B0604020202020204" pitchFamily="34" charset="0"/>
            </a:endParaRPr>
          </a:p>
        </p:txBody>
      </p:sp>
      <p:sp>
        <p:nvSpPr>
          <p:cNvPr id="9" name="Picture Placeholder 3">
            <a:extLst>
              <a:ext uri="{FF2B5EF4-FFF2-40B4-BE49-F238E27FC236}">
                <a16:creationId xmlns:a16="http://schemas.microsoft.com/office/drawing/2014/main" id="{E6519316-5BE7-6687-FE60-23F1FB913498}"/>
              </a:ext>
            </a:extLst>
          </p:cNvPr>
          <p:cNvSpPr>
            <a:spLocks noGrp="1" noChangeAspect="1"/>
          </p:cNvSpPr>
          <p:nvPr>
            <p:ph type="pic" sz="quarter" idx="20" hasCustomPrompt="1"/>
          </p:nvPr>
        </p:nvSpPr>
        <p:spPr>
          <a:xfrm>
            <a:off x="690326" y="2728996"/>
            <a:ext cx="2020888" cy="2019600"/>
          </a:xfrm>
          <a:prstGeom prst="ellipse">
            <a:avLst/>
          </a:prstGeom>
          <a:solidFill>
            <a:schemeClr val="bg1"/>
          </a:solidFill>
          <a:ln w="19050">
            <a:solidFill>
              <a:srgbClr val="00F7FF"/>
            </a:solidFill>
          </a:ln>
          <a:effectLst>
            <a:outerShdw blurRad="63500" sx="102000" sy="102000" algn="ctr" rotWithShape="0">
              <a:prstClr val="black">
                <a:alpha val="40000"/>
              </a:prstClr>
            </a:outerShdw>
          </a:effectLst>
        </p:spPr>
        <p:txBody>
          <a:bodyPr anchor="ctr"/>
          <a:lstStyle>
            <a:lvl1pPr marL="0" indent="0" algn="ctr">
              <a:buNone/>
              <a:defRPr>
                <a:solidFill>
                  <a:schemeClr val="tx1"/>
                </a:solidFill>
              </a:defRPr>
            </a:lvl1pPr>
          </a:lstStyle>
          <a:p>
            <a:r>
              <a:rPr lang="en-VN" dirty="0"/>
              <a:t>Profile picture</a:t>
            </a:r>
          </a:p>
        </p:txBody>
      </p:sp>
      <p:sp>
        <p:nvSpPr>
          <p:cNvPr id="39" name="Text Placeholder 38">
            <a:extLst>
              <a:ext uri="{FF2B5EF4-FFF2-40B4-BE49-F238E27FC236}">
                <a16:creationId xmlns:a16="http://schemas.microsoft.com/office/drawing/2014/main" id="{08F295F7-595F-E903-E034-0D8FEC5E07C6}"/>
              </a:ext>
            </a:extLst>
          </p:cNvPr>
          <p:cNvSpPr>
            <a:spLocks noGrp="1"/>
          </p:cNvSpPr>
          <p:nvPr>
            <p:ph type="body" sz="quarter" idx="21" hasCustomPrompt="1"/>
          </p:nvPr>
        </p:nvSpPr>
        <p:spPr>
          <a:xfrm>
            <a:off x="2711214" y="2263753"/>
            <a:ext cx="3576761" cy="622002"/>
          </a:xfrm>
          <a:effectLst>
            <a:innerShdw blurRad="114300">
              <a:srgbClr val="00F7FF"/>
            </a:innerShdw>
          </a:effectLst>
        </p:spPr>
        <p:txBody>
          <a:bodyPr anchor="ctr">
            <a:noAutofit/>
          </a:bodyPr>
          <a:lstStyle>
            <a:lvl1pPr marL="0" indent="0" algn="r">
              <a:buNone/>
              <a:defRPr lang="en-VN" sz="3600" b="1" kern="1200" spc="100" dirty="0">
                <a:solidFill>
                  <a:srgbClr val="00F7FF"/>
                </a:solidFill>
                <a:effectLst>
                  <a:innerShdw blurRad="114300">
                    <a:srgbClr val="0072FF"/>
                  </a:innerShdw>
                </a:effectLst>
                <a:latin typeface="Arial" panose="020B0604020202020204" pitchFamily="34" charset="0"/>
                <a:ea typeface="+mn-ea"/>
                <a:cs typeface="Arial" panose="020B0604020202020204" pitchFamily="34"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dirty="0"/>
              <a:t>GIẢNG VIÊN</a:t>
            </a:r>
            <a:endParaRPr lang="en-VN" dirty="0"/>
          </a:p>
        </p:txBody>
      </p:sp>
    </p:spTree>
    <p:extLst>
      <p:ext uri="{BB962C8B-B14F-4D97-AF65-F5344CB8AC3E}">
        <p14:creationId xmlns:p14="http://schemas.microsoft.com/office/powerpoint/2010/main" val="15471991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êu đề chương">
    <p:spTree>
      <p:nvGrpSpPr>
        <p:cNvPr id="1" name=""/>
        <p:cNvGrpSpPr/>
        <p:nvPr/>
      </p:nvGrpSpPr>
      <p:grpSpPr>
        <a:xfrm>
          <a:off x="0" y="0"/>
          <a:ext cx="0" cy="0"/>
          <a:chOff x="0" y="0"/>
          <a:chExt cx="0" cy="0"/>
        </a:xfrm>
      </p:grpSpPr>
      <p:pic>
        <p:nvPicPr>
          <p:cNvPr id="6" name="Picture 5" descr="Background pattern&#10;&#10;Description automatically generated">
            <a:extLst>
              <a:ext uri="{FF2B5EF4-FFF2-40B4-BE49-F238E27FC236}">
                <a16:creationId xmlns:a16="http://schemas.microsoft.com/office/drawing/2014/main" id="{76021CEA-9826-5DD2-8F9F-FCB0E58DFFA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1"/>
            <a:ext cx="12192001" cy="6854889"/>
          </a:xfrm>
          <a:prstGeom prst="rect">
            <a:avLst/>
          </a:prstGeom>
        </p:spPr>
      </p:pic>
      <p:sp>
        <p:nvSpPr>
          <p:cNvPr id="7" name="Rectangle 6">
            <a:extLst>
              <a:ext uri="{FF2B5EF4-FFF2-40B4-BE49-F238E27FC236}">
                <a16:creationId xmlns:a16="http://schemas.microsoft.com/office/drawing/2014/main" id="{70A8EA08-4ACD-C298-69F2-2D88060DD062}"/>
              </a:ext>
            </a:extLst>
          </p:cNvPr>
          <p:cNvSpPr/>
          <p:nvPr userDrawn="1"/>
        </p:nvSpPr>
        <p:spPr>
          <a:xfrm>
            <a:off x="0" y="-3113"/>
            <a:ext cx="12192000" cy="6858000"/>
          </a:xfrm>
          <a:prstGeom prst="rect">
            <a:avLst/>
          </a:prstGeom>
          <a:gradFill flip="none" rotWithShape="1">
            <a:gsLst>
              <a:gs pos="0">
                <a:srgbClr val="0A4671">
                  <a:alpha val="75000"/>
                </a:srgbClr>
              </a:gs>
              <a:gs pos="100000">
                <a:srgbClr val="0A4671"/>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18" name="Isosceles Triangle 12">
            <a:extLst>
              <a:ext uri="{FF2B5EF4-FFF2-40B4-BE49-F238E27FC236}">
                <a16:creationId xmlns:a16="http://schemas.microsoft.com/office/drawing/2014/main" id="{A49F0DD3-DC56-8398-42AE-9819F17BDE3D}"/>
              </a:ext>
            </a:extLst>
          </p:cNvPr>
          <p:cNvSpPr/>
          <p:nvPr userDrawn="1"/>
        </p:nvSpPr>
        <p:spPr>
          <a:xfrm rot="10800000">
            <a:off x="0" y="0"/>
            <a:ext cx="715617" cy="616911"/>
          </a:xfrm>
          <a:prstGeom prst="triangle">
            <a:avLst>
              <a:gd name="adj" fmla="val 100000"/>
            </a:avLst>
          </a:prstGeom>
          <a:solidFill>
            <a:srgbClr val="00F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8033CAF6-1926-D8C9-805D-C62294874052}"/>
              </a:ext>
            </a:extLst>
          </p:cNvPr>
          <p:cNvGrpSpPr/>
          <p:nvPr userDrawn="1"/>
        </p:nvGrpSpPr>
        <p:grpSpPr>
          <a:xfrm>
            <a:off x="58527" y="40944"/>
            <a:ext cx="2869771" cy="1563379"/>
            <a:chOff x="44879" y="27296"/>
            <a:chExt cx="2869771" cy="1563379"/>
          </a:xfrm>
          <a:solidFill>
            <a:srgbClr val="0072FF"/>
          </a:solidFill>
        </p:grpSpPr>
        <p:cxnSp>
          <p:nvCxnSpPr>
            <p:cNvPr id="20" name="Straight Connector 19">
              <a:extLst>
                <a:ext uri="{FF2B5EF4-FFF2-40B4-BE49-F238E27FC236}">
                  <a16:creationId xmlns:a16="http://schemas.microsoft.com/office/drawing/2014/main" id="{70625E9E-73EA-1C70-6330-DACC8A9A20A2}"/>
                </a:ext>
              </a:extLst>
            </p:cNvPr>
            <p:cNvCxnSpPr>
              <a:cxnSpLocks/>
            </p:cNvCxnSpPr>
            <p:nvPr/>
          </p:nvCxnSpPr>
          <p:spPr>
            <a:xfrm flipH="1">
              <a:off x="766351" y="34631"/>
              <a:ext cx="2148299" cy="0"/>
            </a:xfrm>
            <a:prstGeom prst="line">
              <a:avLst/>
            </a:prstGeom>
            <a:grpFill/>
            <a:ln w="38100">
              <a:solidFill>
                <a:srgbClr val="00F7FF"/>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5225C7FE-6858-40F1-0A49-2AD56C0D4925}"/>
                </a:ext>
              </a:extLst>
            </p:cNvPr>
            <p:cNvCxnSpPr>
              <a:cxnSpLocks/>
            </p:cNvCxnSpPr>
            <p:nvPr/>
          </p:nvCxnSpPr>
          <p:spPr>
            <a:xfrm flipH="1">
              <a:off x="44879" y="27296"/>
              <a:ext cx="737495" cy="644210"/>
            </a:xfrm>
            <a:prstGeom prst="line">
              <a:avLst/>
            </a:prstGeom>
            <a:grpFill/>
            <a:ln w="38100">
              <a:solidFill>
                <a:srgbClr val="00F7FF"/>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8FBED07-28E7-32D7-F629-E50519173585}"/>
                </a:ext>
              </a:extLst>
            </p:cNvPr>
            <p:cNvCxnSpPr>
              <a:cxnSpLocks/>
            </p:cNvCxnSpPr>
            <p:nvPr/>
          </p:nvCxnSpPr>
          <p:spPr>
            <a:xfrm flipV="1">
              <a:off x="52214" y="654128"/>
              <a:ext cx="0" cy="936547"/>
            </a:xfrm>
            <a:prstGeom prst="line">
              <a:avLst/>
            </a:prstGeom>
            <a:grpFill/>
            <a:ln w="38100">
              <a:solidFill>
                <a:srgbClr val="00F7FF"/>
              </a:solidFill>
            </a:ln>
          </p:spPr>
          <p:style>
            <a:lnRef idx="1">
              <a:schemeClr val="accent1"/>
            </a:lnRef>
            <a:fillRef idx="0">
              <a:schemeClr val="accent1"/>
            </a:fillRef>
            <a:effectRef idx="0">
              <a:schemeClr val="accent1"/>
            </a:effectRef>
            <a:fontRef idx="minor">
              <a:schemeClr val="tx1"/>
            </a:fontRef>
          </p:style>
        </p:cxnSp>
      </p:grpSp>
      <p:sp>
        <p:nvSpPr>
          <p:cNvPr id="23" name="Isosceles Triangle 12">
            <a:extLst>
              <a:ext uri="{FF2B5EF4-FFF2-40B4-BE49-F238E27FC236}">
                <a16:creationId xmlns:a16="http://schemas.microsoft.com/office/drawing/2014/main" id="{5DB9FA21-5387-C238-85F9-516A2379F6C0}"/>
              </a:ext>
            </a:extLst>
          </p:cNvPr>
          <p:cNvSpPr/>
          <p:nvPr userDrawn="1"/>
        </p:nvSpPr>
        <p:spPr>
          <a:xfrm rot="10800000" flipH="1" flipV="1">
            <a:off x="11476383" y="6241089"/>
            <a:ext cx="715617" cy="616911"/>
          </a:xfrm>
          <a:prstGeom prst="triangle">
            <a:avLst>
              <a:gd name="adj" fmla="val 100000"/>
            </a:avLst>
          </a:prstGeom>
          <a:solidFill>
            <a:srgbClr val="00F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DFCC0B98-57DA-D911-8CE1-C15A09E2C7EC}"/>
              </a:ext>
            </a:extLst>
          </p:cNvPr>
          <p:cNvGrpSpPr/>
          <p:nvPr userDrawn="1"/>
        </p:nvGrpSpPr>
        <p:grpSpPr>
          <a:xfrm flipH="1" flipV="1">
            <a:off x="9263702" y="5253677"/>
            <a:ext cx="2869771" cy="1563379"/>
            <a:chOff x="44879" y="27296"/>
            <a:chExt cx="2869771" cy="1563379"/>
          </a:xfrm>
          <a:solidFill>
            <a:srgbClr val="0072FF"/>
          </a:solidFill>
        </p:grpSpPr>
        <p:cxnSp>
          <p:nvCxnSpPr>
            <p:cNvPr id="25" name="Straight Connector 24">
              <a:extLst>
                <a:ext uri="{FF2B5EF4-FFF2-40B4-BE49-F238E27FC236}">
                  <a16:creationId xmlns:a16="http://schemas.microsoft.com/office/drawing/2014/main" id="{8B160133-C90F-5924-8C1C-D5FAECA895FD}"/>
                </a:ext>
              </a:extLst>
            </p:cNvPr>
            <p:cNvCxnSpPr>
              <a:cxnSpLocks/>
            </p:cNvCxnSpPr>
            <p:nvPr/>
          </p:nvCxnSpPr>
          <p:spPr>
            <a:xfrm flipH="1">
              <a:off x="766351" y="34631"/>
              <a:ext cx="2148299" cy="0"/>
            </a:xfrm>
            <a:prstGeom prst="line">
              <a:avLst/>
            </a:prstGeom>
            <a:grpFill/>
            <a:ln w="38100" cap="rnd">
              <a:solidFill>
                <a:srgbClr val="00F7FF"/>
              </a:solidFill>
              <a:roun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C5892685-43A4-5ED1-12EC-FAE1547CC149}"/>
                </a:ext>
              </a:extLst>
            </p:cNvPr>
            <p:cNvCxnSpPr>
              <a:cxnSpLocks/>
            </p:cNvCxnSpPr>
            <p:nvPr/>
          </p:nvCxnSpPr>
          <p:spPr>
            <a:xfrm flipH="1">
              <a:off x="44879" y="27296"/>
              <a:ext cx="737495" cy="644210"/>
            </a:xfrm>
            <a:prstGeom prst="line">
              <a:avLst/>
            </a:prstGeom>
            <a:grpFill/>
            <a:ln w="38100" cap="rnd">
              <a:solidFill>
                <a:srgbClr val="00F7FF"/>
              </a:solidFill>
              <a:roun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792B5B59-89DB-8D47-B8D4-6475631C5C47}"/>
                </a:ext>
              </a:extLst>
            </p:cNvPr>
            <p:cNvCxnSpPr>
              <a:cxnSpLocks/>
            </p:cNvCxnSpPr>
            <p:nvPr/>
          </p:nvCxnSpPr>
          <p:spPr>
            <a:xfrm flipV="1">
              <a:off x="52214" y="654128"/>
              <a:ext cx="0" cy="936547"/>
            </a:xfrm>
            <a:prstGeom prst="line">
              <a:avLst/>
            </a:prstGeom>
            <a:grpFill/>
            <a:ln w="38100" cap="rnd">
              <a:solidFill>
                <a:srgbClr val="00F7FF"/>
              </a:solidFill>
              <a:round/>
            </a:ln>
          </p:spPr>
          <p:style>
            <a:lnRef idx="1">
              <a:schemeClr val="accent1"/>
            </a:lnRef>
            <a:fillRef idx="0">
              <a:schemeClr val="accent1"/>
            </a:fillRef>
            <a:effectRef idx="0">
              <a:schemeClr val="accent1"/>
            </a:effectRef>
            <a:fontRef idx="minor">
              <a:schemeClr val="tx1"/>
            </a:fontRef>
          </p:style>
        </p:cxnSp>
      </p:grpSp>
      <p:sp>
        <p:nvSpPr>
          <p:cNvPr id="31" name="Freeform 30">
            <a:extLst>
              <a:ext uri="{FF2B5EF4-FFF2-40B4-BE49-F238E27FC236}">
                <a16:creationId xmlns:a16="http://schemas.microsoft.com/office/drawing/2014/main" id="{F5D728B6-8658-2A5A-4406-097B8D68238B}"/>
              </a:ext>
            </a:extLst>
          </p:cNvPr>
          <p:cNvSpPr/>
          <p:nvPr userDrawn="1"/>
        </p:nvSpPr>
        <p:spPr>
          <a:xfrm>
            <a:off x="11589537" y="105878"/>
            <a:ext cx="489307" cy="405155"/>
          </a:xfrm>
          <a:custGeom>
            <a:avLst/>
            <a:gdLst>
              <a:gd name="connsiteX0" fmla="*/ 278290 w 489307"/>
              <a:gd name="connsiteY0" fmla="*/ 349616 h 405155"/>
              <a:gd name="connsiteX1" fmla="*/ 277683 w 489307"/>
              <a:gd name="connsiteY1" fmla="*/ 349811 h 405155"/>
              <a:gd name="connsiteX2" fmla="*/ 277976 w 489307"/>
              <a:gd name="connsiteY2" fmla="*/ 349743 h 405155"/>
              <a:gd name="connsiteX3" fmla="*/ 173116 w 489307"/>
              <a:gd name="connsiteY3" fmla="*/ 214928 h 405155"/>
              <a:gd name="connsiteX4" fmla="*/ 212561 w 489307"/>
              <a:gd name="connsiteY4" fmla="*/ 228062 h 405155"/>
              <a:gd name="connsiteX5" fmla="*/ 214259 w 489307"/>
              <a:gd name="connsiteY5" fmla="*/ 228947 h 405155"/>
              <a:gd name="connsiteX6" fmla="*/ 213316 w 489307"/>
              <a:gd name="connsiteY6" fmla="*/ 229788 h 405155"/>
              <a:gd name="connsiteX7" fmla="*/ 182086 w 489307"/>
              <a:gd name="connsiteY7" fmla="*/ 251026 h 405155"/>
              <a:gd name="connsiteX8" fmla="*/ 179990 w 489307"/>
              <a:gd name="connsiteY8" fmla="*/ 251847 h 405155"/>
              <a:gd name="connsiteX9" fmla="*/ 156055 w 489307"/>
              <a:gd name="connsiteY9" fmla="*/ 251847 h 405155"/>
              <a:gd name="connsiteX10" fmla="*/ 155132 w 489307"/>
              <a:gd name="connsiteY10" fmla="*/ 251658 h 405155"/>
              <a:gd name="connsiteX11" fmla="*/ 155384 w 489307"/>
              <a:gd name="connsiteY11" fmla="*/ 250353 h 405155"/>
              <a:gd name="connsiteX12" fmla="*/ 170328 w 489307"/>
              <a:gd name="connsiteY12" fmla="*/ 216233 h 405155"/>
              <a:gd name="connsiteX13" fmla="*/ 173116 w 489307"/>
              <a:gd name="connsiteY13" fmla="*/ 214928 h 405155"/>
              <a:gd name="connsiteX14" fmla="*/ 277908 w 489307"/>
              <a:gd name="connsiteY14" fmla="*/ 214851 h 405155"/>
              <a:gd name="connsiteX15" fmla="*/ 279966 w 489307"/>
              <a:gd name="connsiteY15" fmla="*/ 215771 h 405155"/>
              <a:gd name="connsiteX16" fmla="*/ 295308 w 489307"/>
              <a:gd name="connsiteY16" fmla="*/ 250795 h 405155"/>
              <a:gd name="connsiteX17" fmla="*/ 295434 w 489307"/>
              <a:gd name="connsiteY17" fmla="*/ 251743 h 405155"/>
              <a:gd name="connsiteX18" fmla="*/ 293925 w 489307"/>
              <a:gd name="connsiteY18" fmla="*/ 251890 h 405155"/>
              <a:gd name="connsiteX19" fmla="*/ 270870 w 489307"/>
              <a:gd name="connsiteY19" fmla="*/ 251890 h 405155"/>
              <a:gd name="connsiteX20" fmla="*/ 268250 w 489307"/>
              <a:gd name="connsiteY20" fmla="*/ 250964 h 405155"/>
              <a:gd name="connsiteX21" fmla="*/ 237502 w 489307"/>
              <a:gd name="connsiteY21" fmla="*/ 230042 h 405155"/>
              <a:gd name="connsiteX22" fmla="*/ 236245 w 489307"/>
              <a:gd name="connsiteY22" fmla="*/ 229179 h 405155"/>
              <a:gd name="connsiteX23" fmla="*/ 237251 w 489307"/>
              <a:gd name="connsiteY23" fmla="*/ 228400 h 405155"/>
              <a:gd name="connsiteX24" fmla="*/ 277870 w 489307"/>
              <a:gd name="connsiteY24" fmla="*/ 214866 h 405155"/>
              <a:gd name="connsiteX25" fmla="*/ 277908 w 489307"/>
              <a:gd name="connsiteY25" fmla="*/ 214851 h 405155"/>
              <a:gd name="connsiteX26" fmla="*/ 151422 w 489307"/>
              <a:gd name="connsiteY26" fmla="*/ 211056 h 405155"/>
              <a:gd name="connsiteX27" fmla="*/ 161566 w 489307"/>
              <a:gd name="connsiteY27" fmla="*/ 212550 h 405155"/>
              <a:gd name="connsiteX28" fmla="*/ 154797 w 489307"/>
              <a:gd name="connsiteY28" fmla="*/ 226084 h 405155"/>
              <a:gd name="connsiteX29" fmla="*/ 148886 w 489307"/>
              <a:gd name="connsiteY29" fmla="*/ 239639 h 405155"/>
              <a:gd name="connsiteX30" fmla="*/ 148530 w 489307"/>
              <a:gd name="connsiteY30" fmla="*/ 235429 h 405155"/>
              <a:gd name="connsiteX31" fmla="*/ 149641 w 489307"/>
              <a:gd name="connsiteY31" fmla="*/ 212529 h 405155"/>
              <a:gd name="connsiteX32" fmla="*/ 151422 w 489307"/>
              <a:gd name="connsiteY32" fmla="*/ 211056 h 405155"/>
              <a:gd name="connsiteX33" fmla="*/ 299584 w 489307"/>
              <a:gd name="connsiteY33" fmla="*/ 210929 h 405155"/>
              <a:gd name="connsiteX34" fmla="*/ 300800 w 489307"/>
              <a:gd name="connsiteY34" fmla="*/ 212003 h 405155"/>
              <a:gd name="connsiteX35" fmla="*/ 301680 w 489307"/>
              <a:gd name="connsiteY35" fmla="*/ 219980 h 405155"/>
              <a:gd name="connsiteX36" fmla="*/ 301701 w 489307"/>
              <a:gd name="connsiteY36" fmla="*/ 238566 h 405155"/>
              <a:gd name="connsiteX37" fmla="*/ 301701 w 489307"/>
              <a:gd name="connsiteY37" fmla="*/ 239871 h 405155"/>
              <a:gd name="connsiteX38" fmla="*/ 301093 w 489307"/>
              <a:gd name="connsiteY38" fmla="*/ 238923 h 405155"/>
              <a:gd name="connsiteX39" fmla="*/ 289000 w 489307"/>
              <a:gd name="connsiteY39" fmla="*/ 212634 h 405155"/>
              <a:gd name="connsiteX40" fmla="*/ 299584 w 489307"/>
              <a:gd name="connsiteY40" fmla="*/ 210929 h 405155"/>
              <a:gd name="connsiteX41" fmla="*/ 112605 w 489307"/>
              <a:gd name="connsiteY41" fmla="*/ 209436 h 405155"/>
              <a:gd name="connsiteX42" fmla="*/ 139224 w 489307"/>
              <a:gd name="connsiteY42" fmla="*/ 209814 h 405155"/>
              <a:gd name="connsiteX43" fmla="*/ 140397 w 489307"/>
              <a:gd name="connsiteY43" fmla="*/ 211204 h 405155"/>
              <a:gd name="connsiteX44" fmla="*/ 139475 w 489307"/>
              <a:gd name="connsiteY44" fmla="*/ 220970 h 405155"/>
              <a:gd name="connsiteX45" fmla="*/ 139454 w 489307"/>
              <a:gd name="connsiteY45" fmla="*/ 239808 h 405155"/>
              <a:gd name="connsiteX46" fmla="*/ 140670 w 489307"/>
              <a:gd name="connsiteY46" fmla="*/ 251616 h 405155"/>
              <a:gd name="connsiteX47" fmla="*/ 139077 w 489307"/>
              <a:gd name="connsiteY47" fmla="*/ 251869 h 405155"/>
              <a:gd name="connsiteX48" fmla="*/ 116671 w 489307"/>
              <a:gd name="connsiteY48" fmla="*/ 251869 h 405155"/>
              <a:gd name="connsiteX49" fmla="*/ 114156 w 489307"/>
              <a:gd name="connsiteY49" fmla="*/ 250564 h 405155"/>
              <a:gd name="connsiteX50" fmla="*/ 110174 w 489307"/>
              <a:gd name="connsiteY50" fmla="*/ 211140 h 405155"/>
              <a:gd name="connsiteX51" fmla="*/ 112605 w 489307"/>
              <a:gd name="connsiteY51" fmla="*/ 209436 h 405155"/>
              <a:gd name="connsiteX52" fmla="*/ 337584 w 489307"/>
              <a:gd name="connsiteY52" fmla="*/ 209372 h 405155"/>
              <a:gd name="connsiteX53" fmla="*/ 340539 w 489307"/>
              <a:gd name="connsiteY53" fmla="*/ 211477 h 405155"/>
              <a:gd name="connsiteX54" fmla="*/ 336348 w 489307"/>
              <a:gd name="connsiteY54" fmla="*/ 250542 h 405155"/>
              <a:gd name="connsiteX55" fmla="*/ 334252 w 489307"/>
              <a:gd name="connsiteY55" fmla="*/ 251847 h 405155"/>
              <a:gd name="connsiteX56" fmla="*/ 311070 w 489307"/>
              <a:gd name="connsiteY56" fmla="*/ 251847 h 405155"/>
              <a:gd name="connsiteX57" fmla="*/ 309918 w 489307"/>
              <a:gd name="connsiteY57" fmla="*/ 251574 h 405155"/>
              <a:gd name="connsiteX58" fmla="*/ 310735 w 489307"/>
              <a:gd name="connsiteY58" fmla="*/ 244038 h 405155"/>
              <a:gd name="connsiteX59" fmla="*/ 311154 w 489307"/>
              <a:gd name="connsiteY59" fmla="*/ 222274 h 405155"/>
              <a:gd name="connsiteX60" fmla="*/ 310169 w 489307"/>
              <a:gd name="connsiteY60" fmla="*/ 211350 h 405155"/>
              <a:gd name="connsiteX61" fmla="*/ 311343 w 489307"/>
              <a:gd name="connsiteY61" fmla="*/ 209814 h 405155"/>
              <a:gd name="connsiteX62" fmla="*/ 337584 w 489307"/>
              <a:gd name="connsiteY62" fmla="*/ 209372 h 405155"/>
              <a:gd name="connsiteX63" fmla="*/ 223837 w 489307"/>
              <a:gd name="connsiteY63" fmla="*/ 156099 h 405155"/>
              <a:gd name="connsiteX64" fmla="*/ 226772 w 489307"/>
              <a:gd name="connsiteY64" fmla="*/ 156099 h 405155"/>
              <a:gd name="connsiteX65" fmla="*/ 273260 w 489307"/>
              <a:gd name="connsiteY65" fmla="*/ 204805 h 405155"/>
              <a:gd name="connsiteX66" fmla="*/ 273909 w 489307"/>
              <a:gd name="connsiteY66" fmla="*/ 205920 h 405155"/>
              <a:gd name="connsiteX67" fmla="*/ 270220 w 489307"/>
              <a:gd name="connsiteY67" fmla="*/ 206888 h 405155"/>
              <a:gd name="connsiteX68" fmla="*/ 226667 w 489307"/>
              <a:gd name="connsiteY68" fmla="*/ 222843 h 405155"/>
              <a:gd name="connsiteX69" fmla="*/ 224005 w 489307"/>
              <a:gd name="connsiteY69" fmla="*/ 222843 h 405155"/>
              <a:gd name="connsiteX70" fmla="*/ 177664 w 489307"/>
              <a:gd name="connsiteY70" fmla="*/ 206173 h 405155"/>
              <a:gd name="connsiteX71" fmla="*/ 177014 w 489307"/>
              <a:gd name="connsiteY71" fmla="*/ 205899 h 405155"/>
              <a:gd name="connsiteX72" fmla="*/ 177433 w 489307"/>
              <a:gd name="connsiteY72" fmla="*/ 204636 h 405155"/>
              <a:gd name="connsiteX73" fmla="*/ 223837 w 489307"/>
              <a:gd name="connsiteY73" fmla="*/ 156099 h 405155"/>
              <a:gd name="connsiteX74" fmla="*/ 190281 w 489307"/>
              <a:gd name="connsiteY74" fmla="*/ 135577 h 405155"/>
              <a:gd name="connsiteX75" fmla="*/ 215432 w 489307"/>
              <a:gd name="connsiteY75" fmla="*/ 148542 h 405155"/>
              <a:gd name="connsiteX76" fmla="*/ 216732 w 489307"/>
              <a:gd name="connsiteY76" fmla="*/ 149426 h 405155"/>
              <a:gd name="connsiteX77" fmla="*/ 209459 w 489307"/>
              <a:gd name="connsiteY77" fmla="*/ 155194 h 405155"/>
              <a:gd name="connsiteX78" fmla="*/ 168022 w 489307"/>
              <a:gd name="connsiteY78" fmla="*/ 201921 h 405155"/>
              <a:gd name="connsiteX79" fmla="*/ 164501 w 489307"/>
              <a:gd name="connsiteY79" fmla="*/ 203457 h 405155"/>
              <a:gd name="connsiteX80" fmla="*/ 153539 w 489307"/>
              <a:gd name="connsiteY80" fmla="*/ 201626 h 405155"/>
              <a:gd name="connsiteX81" fmla="*/ 152051 w 489307"/>
              <a:gd name="connsiteY81" fmla="*/ 199521 h 405155"/>
              <a:gd name="connsiteX82" fmla="*/ 158779 w 489307"/>
              <a:gd name="connsiteY82" fmla="*/ 178683 h 405155"/>
              <a:gd name="connsiteX83" fmla="*/ 186969 w 489307"/>
              <a:gd name="connsiteY83" fmla="*/ 136271 h 405155"/>
              <a:gd name="connsiteX84" fmla="*/ 190281 w 489307"/>
              <a:gd name="connsiteY84" fmla="*/ 135577 h 405155"/>
              <a:gd name="connsiteX85" fmla="*/ 260223 w 489307"/>
              <a:gd name="connsiteY85" fmla="*/ 135514 h 405155"/>
              <a:gd name="connsiteX86" fmla="*/ 263555 w 489307"/>
              <a:gd name="connsiteY86" fmla="*/ 136146 h 405155"/>
              <a:gd name="connsiteX87" fmla="*/ 297090 w 489307"/>
              <a:gd name="connsiteY87" fmla="*/ 194239 h 405155"/>
              <a:gd name="connsiteX88" fmla="*/ 298536 w 489307"/>
              <a:gd name="connsiteY88" fmla="*/ 199943 h 405155"/>
              <a:gd name="connsiteX89" fmla="*/ 297384 w 489307"/>
              <a:gd name="connsiteY89" fmla="*/ 201479 h 405155"/>
              <a:gd name="connsiteX90" fmla="*/ 285101 w 489307"/>
              <a:gd name="connsiteY90" fmla="*/ 203584 h 405155"/>
              <a:gd name="connsiteX91" fmla="*/ 283006 w 489307"/>
              <a:gd name="connsiteY91" fmla="*/ 202616 h 405155"/>
              <a:gd name="connsiteX92" fmla="*/ 265945 w 489307"/>
              <a:gd name="connsiteY92" fmla="*/ 179463 h 405155"/>
              <a:gd name="connsiteX93" fmla="*/ 236119 w 489307"/>
              <a:gd name="connsiteY93" fmla="*/ 151174 h 405155"/>
              <a:gd name="connsiteX94" fmla="*/ 233793 w 489307"/>
              <a:gd name="connsiteY94" fmla="*/ 149364 h 405155"/>
              <a:gd name="connsiteX95" fmla="*/ 240081 w 489307"/>
              <a:gd name="connsiteY95" fmla="*/ 145512 h 405155"/>
              <a:gd name="connsiteX96" fmla="*/ 260223 w 489307"/>
              <a:gd name="connsiteY96" fmla="*/ 135514 h 405155"/>
              <a:gd name="connsiteX97" fmla="*/ 322955 w 489307"/>
              <a:gd name="connsiteY97" fmla="*/ 47469 h 405155"/>
              <a:gd name="connsiteX98" fmla="*/ 256303 w 489307"/>
              <a:gd name="connsiteY98" fmla="*/ 72727 h 405155"/>
              <a:gd name="connsiteX99" fmla="*/ 223376 w 489307"/>
              <a:gd name="connsiteY99" fmla="*/ 89060 h 405155"/>
              <a:gd name="connsiteX100" fmla="*/ 150144 w 489307"/>
              <a:gd name="connsiteY100" fmla="*/ 139302 h 405155"/>
              <a:gd name="connsiteX101" fmla="*/ 74334 w 489307"/>
              <a:gd name="connsiteY101" fmla="*/ 225979 h 405155"/>
              <a:gd name="connsiteX102" fmla="*/ 54045 w 489307"/>
              <a:gd name="connsiteY102" fmla="*/ 268560 h 405155"/>
              <a:gd name="connsiteX103" fmla="*/ 49622 w 489307"/>
              <a:gd name="connsiteY103" fmla="*/ 303815 h 405155"/>
              <a:gd name="connsiteX104" fmla="*/ 64126 w 489307"/>
              <a:gd name="connsiteY104" fmla="*/ 342860 h 405155"/>
              <a:gd name="connsiteX105" fmla="*/ 84583 w 489307"/>
              <a:gd name="connsiteY105" fmla="*/ 360077 h 405155"/>
              <a:gd name="connsiteX106" fmla="*/ 132517 w 489307"/>
              <a:gd name="connsiteY106" fmla="*/ 374811 h 405155"/>
              <a:gd name="connsiteX107" fmla="*/ 156222 w 489307"/>
              <a:gd name="connsiteY107" fmla="*/ 375422 h 405155"/>
              <a:gd name="connsiteX108" fmla="*/ 191979 w 489307"/>
              <a:gd name="connsiteY108" fmla="*/ 371359 h 405155"/>
              <a:gd name="connsiteX109" fmla="*/ 244000 w 489307"/>
              <a:gd name="connsiteY109" fmla="*/ 360604 h 405155"/>
              <a:gd name="connsiteX110" fmla="*/ 277680 w 489307"/>
              <a:gd name="connsiteY110" fmla="*/ 349812 h 405155"/>
              <a:gd name="connsiteX111" fmla="*/ 247375 w 489307"/>
              <a:gd name="connsiteY111" fmla="*/ 356815 h 405155"/>
              <a:gd name="connsiteX112" fmla="*/ 217172 w 489307"/>
              <a:gd name="connsiteY112" fmla="*/ 358057 h 405155"/>
              <a:gd name="connsiteX113" fmla="*/ 156138 w 489307"/>
              <a:gd name="connsiteY113" fmla="*/ 343323 h 405155"/>
              <a:gd name="connsiteX114" fmla="*/ 85065 w 489307"/>
              <a:gd name="connsiteY114" fmla="*/ 284051 h 405155"/>
              <a:gd name="connsiteX115" fmla="*/ 84499 w 489307"/>
              <a:gd name="connsiteY115" fmla="*/ 283251 h 405155"/>
              <a:gd name="connsiteX116" fmla="*/ 85798 w 489307"/>
              <a:gd name="connsiteY116" fmla="*/ 280768 h 405155"/>
              <a:gd name="connsiteX117" fmla="*/ 122226 w 489307"/>
              <a:gd name="connsiteY117" fmla="*/ 280768 h 405155"/>
              <a:gd name="connsiteX118" fmla="*/ 125831 w 489307"/>
              <a:gd name="connsiteY118" fmla="*/ 282704 h 405155"/>
              <a:gd name="connsiteX119" fmla="*/ 152407 w 489307"/>
              <a:gd name="connsiteY119" fmla="*/ 304173 h 405155"/>
              <a:gd name="connsiteX120" fmla="*/ 206902 w 489307"/>
              <a:gd name="connsiteY120" fmla="*/ 323811 h 405155"/>
              <a:gd name="connsiteX121" fmla="*/ 196548 w 489307"/>
              <a:gd name="connsiteY121" fmla="*/ 316002 h 405155"/>
              <a:gd name="connsiteX122" fmla="*/ 167393 w 489307"/>
              <a:gd name="connsiteY122" fmla="*/ 293965 h 405155"/>
              <a:gd name="connsiteX123" fmla="*/ 127571 w 489307"/>
              <a:gd name="connsiteY123" fmla="*/ 263740 h 405155"/>
              <a:gd name="connsiteX124" fmla="*/ 125789 w 489307"/>
              <a:gd name="connsiteY124" fmla="*/ 261466 h 405155"/>
              <a:gd name="connsiteX125" fmla="*/ 128472 w 489307"/>
              <a:gd name="connsiteY125" fmla="*/ 260666 h 405155"/>
              <a:gd name="connsiteX126" fmla="*/ 174289 w 489307"/>
              <a:gd name="connsiteY126" fmla="*/ 260666 h 405155"/>
              <a:gd name="connsiteX127" fmla="*/ 179110 w 489307"/>
              <a:gd name="connsiteY127" fmla="*/ 263171 h 405155"/>
              <a:gd name="connsiteX128" fmla="*/ 223795 w 489307"/>
              <a:gd name="connsiteY128" fmla="*/ 323369 h 405155"/>
              <a:gd name="connsiteX129" fmla="*/ 226772 w 489307"/>
              <a:gd name="connsiteY129" fmla="*/ 323369 h 405155"/>
              <a:gd name="connsiteX130" fmla="*/ 270954 w 489307"/>
              <a:gd name="connsiteY130" fmla="*/ 263929 h 405155"/>
              <a:gd name="connsiteX131" fmla="*/ 277074 w 489307"/>
              <a:gd name="connsiteY131" fmla="*/ 260814 h 405155"/>
              <a:gd name="connsiteX132" fmla="*/ 321928 w 489307"/>
              <a:gd name="connsiteY132" fmla="*/ 260814 h 405155"/>
              <a:gd name="connsiteX133" fmla="*/ 324799 w 489307"/>
              <a:gd name="connsiteY133" fmla="*/ 261614 h 405155"/>
              <a:gd name="connsiteX134" fmla="*/ 322934 w 489307"/>
              <a:gd name="connsiteY134" fmla="*/ 263824 h 405155"/>
              <a:gd name="connsiteX135" fmla="*/ 269298 w 489307"/>
              <a:gd name="connsiteY135" fmla="*/ 304447 h 405155"/>
              <a:gd name="connsiteX136" fmla="*/ 244650 w 489307"/>
              <a:gd name="connsiteY136" fmla="*/ 323159 h 405155"/>
              <a:gd name="connsiteX137" fmla="*/ 243916 w 489307"/>
              <a:gd name="connsiteY137" fmla="*/ 323895 h 405155"/>
              <a:gd name="connsiteX138" fmla="*/ 310442 w 489307"/>
              <a:gd name="connsiteY138" fmla="*/ 295565 h 405155"/>
              <a:gd name="connsiteX139" fmla="*/ 325449 w 489307"/>
              <a:gd name="connsiteY139" fmla="*/ 281883 h 405155"/>
              <a:gd name="connsiteX140" fmla="*/ 328614 w 489307"/>
              <a:gd name="connsiteY140" fmla="*/ 280831 h 405155"/>
              <a:gd name="connsiteX141" fmla="*/ 355861 w 489307"/>
              <a:gd name="connsiteY141" fmla="*/ 280831 h 405155"/>
              <a:gd name="connsiteX142" fmla="*/ 360912 w 489307"/>
              <a:gd name="connsiteY142" fmla="*/ 278158 h 405155"/>
              <a:gd name="connsiteX143" fmla="*/ 384491 w 489307"/>
              <a:gd name="connsiteY143" fmla="*/ 226737 h 405155"/>
              <a:gd name="connsiteX144" fmla="*/ 389983 w 489307"/>
              <a:gd name="connsiteY144" fmla="*/ 194491 h 405155"/>
              <a:gd name="connsiteX145" fmla="*/ 390507 w 489307"/>
              <a:gd name="connsiteY145" fmla="*/ 181862 h 405155"/>
              <a:gd name="connsiteX146" fmla="*/ 388159 w 489307"/>
              <a:gd name="connsiteY146" fmla="*/ 153173 h 405155"/>
              <a:gd name="connsiteX147" fmla="*/ 371664 w 489307"/>
              <a:gd name="connsiteY147" fmla="*/ 103183 h 405155"/>
              <a:gd name="connsiteX148" fmla="*/ 350893 w 489307"/>
              <a:gd name="connsiteY148" fmla="*/ 71611 h 405155"/>
              <a:gd name="connsiteX149" fmla="*/ 327146 w 489307"/>
              <a:gd name="connsiteY149" fmla="*/ 48289 h 405155"/>
              <a:gd name="connsiteX150" fmla="*/ 322955 w 489307"/>
              <a:gd name="connsiteY150" fmla="*/ 47469 h 405155"/>
              <a:gd name="connsiteX151" fmla="*/ 279044 w 489307"/>
              <a:gd name="connsiteY151" fmla="*/ 15391 h 405155"/>
              <a:gd name="connsiteX152" fmla="*/ 282356 w 489307"/>
              <a:gd name="connsiteY152" fmla="*/ 15391 h 405155"/>
              <a:gd name="connsiteX153" fmla="*/ 288790 w 489307"/>
              <a:gd name="connsiteY153" fmla="*/ 17896 h 405155"/>
              <a:gd name="connsiteX154" fmla="*/ 289650 w 489307"/>
              <a:gd name="connsiteY154" fmla="*/ 18380 h 405155"/>
              <a:gd name="connsiteX155" fmla="*/ 265211 w 489307"/>
              <a:gd name="connsiteY155" fmla="*/ 26947 h 405155"/>
              <a:gd name="connsiteX156" fmla="*/ 241422 w 489307"/>
              <a:gd name="connsiteY156" fmla="*/ 36755 h 405155"/>
              <a:gd name="connsiteX157" fmla="*/ 218115 w 489307"/>
              <a:gd name="connsiteY157" fmla="*/ 47742 h 405155"/>
              <a:gd name="connsiteX158" fmla="*/ 195332 w 489307"/>
              <a:gd name="connsiteY158" fmla="*/ 59845 h 405155"/>
              <a:gd name="connsiteX159" fmla="*/ 173094 w 489307"/>
              <a:gd name="connsiteY159" fmla="*/ 73000 h 405155"/>
              <a:gd name="connsiteX160" fmla="*/ 151443 w 489307"/>
              <a:gd name="connsiteY160" fmla="*/ 87124 h 405155"/>
              <a:gd name="connsiteX161" fmla="*/ 130483 w 489307"/>
              <a:gd name="connsiteY161" fmla="*/ 102236 h 405155"/>
              <a:gd name="connsiteX162" fmla="*/ 110153 w 489307"/>
              <a:gd name="connsiteY162" fmla="*/ 118296 h 405155"/>
              <a:gd name="connsiteX163" fmla="*/ 90577 w 489307"/>
              <a:gd name="connsiteY163" fmla="*/ 135303 h 405155"/>
              <a:gd name="connsiteX164" fmla="*/ 71818 w 489307"/>
              <a:gd name="connsiteY164" fmla="*/ 153278 h 405155"/>
              <a:gd name="connsiteX165" fmla="*/ 53814 w 489307"/>
              <a:gd name="connsiteY165" fmla="*/ 172474 h 405155"/>
              <a:gd name="connsiteX166" fmla="*/ 53940 w 489307"/>
              <a:gd name="connsiteY166" fmla="*/ 167612 h 405155"/>
              <a:gd name="connsiteX167" fmla="*/ 58131 w 489307"/>
              <a:gd name="connsiteY167" fmla="*/ 158456 h 405155"/>
              <a:gd name="connsiteX168" fmla="*/ 132244 w 489307"/>
              <a:gd name="connsiteY168" fmla="*/ 93206 h 405155"/>
              <a:gd name="connsiteX169" fmla="*/ 209710 w 489307"/>
              <a:gd name="connsiteY169" fmla="*/ 45174 h 405155"/>
              <a:gd name="connsiteX170" fmla="*/ 279044 w 489307"/>
              <a:gd name="connsiteY170" fmla="*/ 15391 h 405155"/>
              <a:gd name="connsiteX171" fmla="*/ 261648 w 489307"/>
              <a:gd name="connsiteY171" fmla="*/ 9456 h 405155"/>
              <a:gd name="connsiteX172" fmla="*/ 268900 w 489307"/>
              <a:gd name="connsiteY172" fmla="*/ 11287 h 405155"/>
              <a:gd name="connsiteX173" fmla="*/ 269382 w 489307"/>
              <a:gd name="connsiteY173" fmla="*/ 11519 h 405155"/>
              <a:gd name="connsiteX174" fmla="*/ 267852 w 489307"/>
              <a:gd name="connsiteY174" fmla="*/ 12298 h 405155"/>
              <a:gd name="connsiteX175" fmla="*/ 193593 w 489307"/>
              <a:gd name="connsiteY175" fmla="*/ 46227 h 405155"/>
              <a:gd name="connsiteX176" fmla="*/ 147880 w 489307"/>
              <a:gd name="connsiteY176" fmla="*/ 74180 h 405155"/>
              <a:gd name="connsiteX177" fmla="*/ 99422 w 489307"/>
              <a:gd name="connsiteY177" fmla="*/ 110656 h 405155"/>
              <a:gd name="connsiteX178" fmla="*/ 73180 w 489307"/>
              <a:gd name="connsiteY178" fmla="*/ 134167 h 405155"/>
              <a:gd name="connsiteX179" fmla="*/ 56853 w 489307"/>
              <a:gd name="connsiteY179" fmla="*/ 150479 h 405155"/>
              <a:gd name="connsiteX180" fmla="*/ 56371 w 489307"/>
              <a:gd name="connsiteY180" fmla="*/ 150985 h 405155"/>
              <a:gd name="connsiteX181" fmla="*/ 56057 w 489307"/>
              <a:gd name="connsiteY181" fmla="*/ 150458 h 405155"/>
              <a:gd name="connsiteX182" fmla="*/ 56413 w 489307"/>
              <a:gd name="connsiteY182" fmla="*/ 149217 h 405155"/>
              <a:gd name="connsiteX183" fmla="*/ 58132 w 489307"/>
              <a:gd name="connsiteY183" fmla="*/ 140797 h 405155"/>
              <a:gd name="connsiteX184" fmla="*/ 59368 w 489307"/>
              <a:gd name="connsiteY184" fmla="*/ 139071 h 405155"/>
              <a:gd name="connsiteX185" fmla="*/ 82151 w 489307"/>
              <a:gd name="connsiteY185" fmla="*/ 117476 h 405155"/>
              <a:gd name="connsiteX186" fmla="*/ 144254 w 489307"/>
              <a:gd name="connsiteY186" fmla="*/ 69191 h 405155"/>
              <a:gd name="connsiteX187" fmla="*/ 202940 w 489307"/>
              <a:gd name="connsiteY187" fmla="*/ 34188 h 405155"/>
              <a:gd name="connsiteX188" fmla="*/ 256660 w 489307"/>
              <a:gd name="connsiteY188" fmla="*/ 9835 h 405155"/>
              <a:gd name="connsiteX189" fmla="*/ 261648 w 489307"/>
              <a:gd name="connsiteY189" fmla="*/ 9456 h 405155"/>
              <a:gd name="connsiteX190" fmla="*/ 245404 w 489307"/>
              <a:gd name="connsiteY190" fmla="*/ 6677 h 405155"/>
              <a:gd name="connsiteX191" fmla="*/ 246033 w 489307"/>
              <a:gd name="connsiteY191" fmla="*/ 6825 h 405155"/>
              <a:gd name="connsiteX192" fmla="*/ 245027 w 489307"/>
              <a:gd name="connsiteY192" fmla="*/ 7393 h 405155"/>
              <a:gd name="connsiteX193" fmla="*/ 220064 w 489307"/>
              <a:gd name="connsiteY193" fmla="*/ 18401 h 405155"/>
              <a:gd name="connsiteX194" fmla="*/ 172905 w 489307"/>
              <a:gd name="connsiteY194" fmla="*/ 43301 h 405155"/>
              <a:gd name="connsiteX195" fmla="*/ 100071 w 489307"/>
              <a:gd name="connsiteY195" fmla="*/ 93691 h 405155"/>
              <a:gd name="connsiteX196" fmla="*/ 65572 w 489307"/>
              <a:gd name="connsiteY196" fmla="*/ 123916 h 405155"/>
              <a:gd name="connsiteX197" fmla="*/ 62407 w 489307"/>
              <a:gd name="connsiteY197" fmla="*/ 126842 h 405155"/>
              <a:gd name="connsiteX198" fmla="*/ 82507 w 489307"/>
              <a:gd name="connsiteY198" fmla="*/ 83546 h 405155"/>
              <a:gd name="connsiteX199" fmla="*/ 113695 w 489307"/>
              <a:gd name="connsiteY199" fmla="*/ 47574 h 405155"/>
              <a:gd name="connsiteX200" fmla="*/ 153518 w 489307"/>
              <a:gd name="connsiteY200" fmla="*/ 21538 h 405155"/>
              <a:gd name="connsiteX201" fmla="*/ 198455 w 489307"/>
              <a:gd name="connsiteY201" fmla="*/ 7561 h 405155"/>
              <a:gd name="connsiteX202" fmla="*/ 245404 w 489307"/>
              <a:gd name="connsiteY202" fmla="*/ 6677 h 405155"/>
              <a:gd name="connsiteX203" fmla="*/ 416266 w 489307"/>
              <a:gd name="connsiteY203" fmla="*/ 131 h 405155"/>
              <a:gd name="connsiteX204" fmla="*/ 443052 w 489307"/>
              <a:gd name="connsiteY204" fmla="*/ 28862 h 405155"/>
              <a:gd name="connsiteX205" fmla="*/ 444980 w 489307"/>
              <a:gd name="connsiteY205" fmla="*/ 31724 h 405155"/>
              <a:gd name="connsiteX206" fmla="*/ 468036 w 489307"/>
              <a:gd name="connsiteY206" fmla="*/ 47384 h 405155"/>
              <a:gd name="connsiteX207" fmla="*/ 487277 w 489307"/>
              <a:gd name="connsiteY207" fmla="*/ 82451 h 405155"/>
              <a:gd name="connsiteX208" fmla="*/ 488932 w 489307"/>
              <a:gd name="connsiteY208" fmla="*/ 110150 h 405155"/>
              <a:gd name="connsiteX209" fmla="*/ 480444 w 489307"/>
              <a:gd name="connsiteY209" fmla="*/ 147869 h 405155"/>
              <a:gd name="connsiteX210" fmla="*/ 460470 w 489307"/>
              <a:gd name="connsiteY210" fmla="*/ 189123 h 405155"/>
              <a:gd name="connsiteX211" fmla="*/ 438462 w 489307"/>
              <a:gd name="connsiteY211" fmla="*/ 221012 h 405155"/>
              <a:gd name="connsiteX212" fmla="*/ 437561 w 489307"/>
              <a:gd name="connsiteY212" fmla="*/ 222022 h 405155"/>
              <a:gd name="connsiteX213" fmla="*/ 434333 w 489307"/>
              <a:gd name="connsiteY213" fmla="*/ 226232 h 405155"/>
              <a:gd name="connsiteX214" fmla="*/ 433180 w 489307"/>
              <a:gd name="connsiteY214" fmla="*/ 227789 h 405155"/>
              <a:gd name="connsiteX215" fmla="*/ 431692 w 489307"/>
              <a:gd name="connsiteY215" fmla="*/ 229473 h 405155"/>
              <a:gd name="connsiteX216" fmla="*/ 430539 w 489307"/>
              <a:gd name="connsiteY216" fmla="*/ 230799 h 405155"/>
              <a:gd name="connsiteX217" fmla="*/ 431671 w 489307"/>
              <a:gd name="connsiteY217" fmla="*/ 228989 h 405155"/>
              <a:gd name="connsiteX218" fmla="*/ 432803 w 489307"/>
              <a:gd name="connsiteY218" fmla="*/ 227389 h 405155"/>
              <a:gd name="connsiteX219" fmla="*/ 433935 w 489307"/>
              <a:gd name="connsiteY219" fmla="*/ 225789 h 405155"/>
              <a:gd name="connsiteX220" fmla="*/ 437058 w 489307"/>
              <a:gd name="connsiteY220" fmla="*/ 221159 h 405155"/>
              <a:gd name="connsiteX221" fmla="*/ 445945 w 489307"/>
              <a:gd name="connsiteY221" fmla="*/ 207183 h 405155"/>
              <a:gd name="connsiteX222" fmla="*/ 466715 w 489307"/>
              <a:gd name="connsiteY222" fmla="*/ 168496 h 405155"/>
              <a:gd name="connsiteX223" fmla="*/ 477866 w 489307"/>
              <a:gd name="connsiteY223" fmla="*/ 134819 h 405155"/>
              <a:gd name="connsiteX224" fmla="*/ 479962 w 489307"/>
              <a:gd name="connsiteY224" fmla="*/ 109835 h 405155"/>
              <a:gd name="connsiteX225" fmla="*/ 472312 w 489307"/>
              <a:gd name="connsiteY225" fmla="*/ 76852 h 405155"/>
              <a:gd name="connsiteX226" fmla="*/ 448858 w 489307"/>
              <a:gd name="connsiteY226" fmla="*/ 50584 h 405155"/>
              <a:gd name="connsiteX227" fmla="*/ 440831 w 489307"/>
              <a:gd name="connsiteY227" fmla="*/ 45995 h 405155"/>
              <a:gd name="connsiteX228" fmla="*/ 438462 w 489307"/>
              <a:gd name="connsiteY228" fmla="*/ 46732 h 405155"/>
              <a:gd name="connsiteX229" fmla="*/ 419955 w 489307"/>
              <a:gd name="connsiteY229" fmla="*/ 59719 h 405155"/>
              <a:gd name="connsiteX230" fmla="*/ 385057 w 489307"/>
              <a:gd name="connsiteY230" fmla="*/ 37534 h 405155"/>
              <a:gd name="connsiteX231" fmla="*/ 383087 w 489307"/>
              <a:gd name="connsiteY231" fmla="*/ 36039 h 405155"/>
              <a:gd name="connsiteX232" fmla="*/ 358166 w 489307"/>
              <a:gd name="connsiteY232" fmla="*/ 38965 h 405155"/>
              <a:gd name="connsiteX233" fmla="*/ 333707 w 489307"/>
              <a:gd name="connsiteY233" fmla="*/ 43575 h 405155"/>
              <a:gd name="connsiteX234" fmla="*/ 332910 w 489307"/>
              <a:gd name="connsiteY234" fmla="*/ 44038 h 405155"/>
              <a:gd name="connsiteX235" fmla="*/ 334105 w 489307"/>
              <a:gd name="connsiteY235" fmla="*/ 45280 h 405155"/>
              <a:gd name="connsiteX236" fmla="*/ 379210 w 489307"/>
              <a:gd name="connsiteY236" fmla="*/ 103499 h 405155"/>
              <a:gd name="connsiteX237" fmla="*/ 394845 w 489307"/>
              <a:gd name="connsiteY237" fmla="*/ 153383 h 405155"/>
              <a:gd name="connsiteX238" fmla="*/ 396774 w 489307"/>
              <a:gd name="connsiteY238" fmla="*/ 191270 h 405155"/>
              <a:gd name="connsiteX239" fmla="*/ 370344 w 489307"/>
              <a:gd name="connsiteY239" fmla="*/ 275758 h 405155"/>
              <a:gd name="connsiteX240" fmla="*/ 334063 w 489307"/>
              <a:gd name="connsiteY240" fmla="*/ 317686 h 405155"/>
              <a:gd name="connsiteX241" fmla="*/ 319098 w 489307"/>
              <a:gd name="connsiteY241" fmla="*/ 328968 h 405155"/>
              <a:gd name="connsiteX242" fmla="*/ 313670 w 489307"/>
              <a:gd name="connsiteY242" fmla="*/ 332252 h 405155"/>
              <a:gd name="connsiteX243" fmla="*/ 312873 w 489307"/>
              <a:gd name="connsiteY243" fmla="*/ 333304 h 405155"/>
              <a:gd name="connsiteX244" fmla="*/ 307549 w 489307"/>
              <a:gd name="connsiteY244" fmla="*/ 336630 h 405155"/>
              <a:gd name="connsiteX245" fmla="*/ 304846 w 489307"/>
              <a:gd name="connsiteY245" fmla="*/ 338166 h 405155"/>
              <a:gd name="connsiteX246" fmla="*/ 301408 w 489307"/>
              <a:gd name="connsiteY246" fmla="*/ 340145 h 405155"/>
              <a:gd name="connsiteX247" fmla="*/ 297971 w 489307"/>
              <a:gd name="connsiteY247" fmla="*/ 342123 h 405155"/>
              <a:gd name="connsiteX248" fmla="*/ 295749 w 489307"/>
              <a:gd name="connsiteY248" fmla="*/ 343386 h 405155"/>
              <a:gd name="connsiteX249" fmla="*/ 295288 w 489307"/>
              <a:gd name="connsiteY249" fmla="*/ 343681 h 405155"/>
              <a:gd name="connsiteX250" fmla="*/ 294554 w 489307"/>
              <a:gd name="connsiteY250" fmla="*/ 344081 h 405155"/>
              <a:gd name="connsiteX251" fmla="*/ 293800 w 489307"/>
              <a:gd name="connsiteY251" fmla="*/ 344523 h 405155"/>
              <a:gd name="connsiteX252" fmla="*/ 293066 w 489307"/>
              <a:gd name="connsiteY252" fmla="*/ 344944 h 405155"/>
              <a:gd name="connsiteX253" fmla="*/ 292626 w 489307"/>
              <a:gd name="connsiteY253" fmla="*/ 345238 h 405155"/>
              <a:gd name="connsiteX254" fmla="*/ 278395 w 489307"/>
              <a:gd name="connsiteY254" fmla="*/ 353300 h 405155"/>
              <a:gd name="connsiteX255" fmla="*/ 210633 w 489307"/>
              <a:gd name="connsiteY255" fmla="*/ 383946 h 405155"/>
              <a:gd name="connsiteX256" fmla="*/ 156453 w 489307"/>
              <a:gd name="connsiteY256" fmla="*/ 399396 h 405155"/>
              <a:gd name="connsiteX257" fmla="*/ 130358 w 489307"/>
              <a:gd name="connsiteY257" fmla="*/ 403605 h 405155"/>
              <a:gd name="connsiteX258" fmla="*/ 94853 w 489307"/>
              <a:gd name="connsiteY258" fmla="*/ 404973 h 405155"/>
              <a:gd name="connsiteX259" fmla="*/ 52808 w 489307"/>
              <a:gd name="connsiteY259" fmla="*/ 397228 h 405155"/>
              <a:gd name="connsiteX260" fmla="*/ 21914 w 489307"/>
              <a:gd name="connsiteY260" fmla="*/ 378705 h 405155"/>
              <a:gd name="connsiteX261" fmla="*/ 1688 w 489307"/>
              <a:gd name="connsiteY261" fmla="*/ 341155 h 405155"/>
              <a:gd name="connsiteX262" fmla="*/ 724 w 489307"/>
              <a:gd name="connsiteY262" fmla="*/ 311456 h 405155"/>
              <a:gd name="connsiteX263" fmla="*/ 13761 w 489307"/>
              <a:gd name="connsiteY263" fmla="*/ 265150 h 405155"/>
              <a:gd name="connsiteX264" fmla="*/ 41993 w 489307"/>
              <a:gd name="connsiteY264" fmla="*/ 216234 h 405155"/>
              <a:gd name="connsiteX265" fmla="*/ 88104 w 489307"/>
              <a:gd name="connsiteY265" fmla="*/ 162497 h 405155"/>
              <a:gd name="connsiteX266" fmla="*/ 172508 w 489307"/>
              <a:gd name="connsiteY266" fmla="*/ 94890 h 405155"/>
              <a:gd name="connsiteX267" fmla="*/ 243979 w 489307"/>
              <a:gd name="connsiteY267" fmla="*/ 55530 h 405155"/>
              <a:gd name="connsiteX268" fmla="*/ 316583 w 489307"/>
              <a:gd name="connsiteY268" fmla="*/ 29620 h 405155"/>
              <a:gd name="connsiteX269" fmla="*/ 357999 w 489307"/>
              <a:gd name="connsiteY269" fmla="*/ 21874 h 405155"/>
              <a:gd name="connsiteX270" fmla="*/ 382270 w 489307"/>
              <a:gd name="connsiteY270" fmla="*/ 20316 h 405155"/>
              <a:gd name="connsiteX271" fmla="*/ 383024 w 489307"/>
              <a:gd name="connsiteY271" fmla="*/ 20316 h 405155"/>
              <a:gd name="connsiteX272" fmla="*/ 386923 w 489307"/>
              <a:gd name="connsiteY272" fmla="*/ 17622 h 405155"/>
              <a:gd name="connsiteX273" fmla="*/ 416266 w 489307"/>
              <a:gd name="connsiteY273" fmla="*/ 131 h 405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Lst>
            <a:rect l="l" t="t" r="r" b="b"/>
            <a:pathLst>
              <a:path w="489307" h="405155">
                <a:moveTo>
                  <a:pt x="278290" y="349616"/>
                </a:moveTo>
                <a:lnTo>
                  <a:pt x="277683" y="349811"/>
                </a:lnTo>
                <a:lnTo>
                  <a:pt x="277976" y="349743"/>
                </a:lnTo>
                <a:close/>
                <a:moveTo>
                  <a:pt x="173116" y="214928"/>
                </a:moveTo>
                <a:cubicBezTo>
                  <a:pt x="186639" y="218079"/>
                  <a:pt x="199843" y="222476"/>
                  <a:pt x="212561" y="228062"/>
                </a:cubicBezTo>
                <a:cubicBezTo>
                  <a:pt x="213178" y="228246"/>
                  <a:pt x="213754" y="228547"/>
                  <a:pt x="214259" y="228947"/>
                </a:cubicBezTo>
                <a:cubicBezTo>
                  <a:pt x="214217" y="229557"/>
                  <a:pt x="213672" y="229599"/>
                  <a:pt x="213316" y="229788"/>
                </a:cubicBezTo>
                <a:cubicBezTo>
                  <a:pt x="202362" y="236025"/>
                  <a:pt x="191918" y="243127"/>
                  <a:pt x="182086" y="251026"/>
                </a:cubicBezTo>
                <a:cubicBezTo>
                  <a:pt x="181512" y="251550"/>
                  <a:pt x="180766" y="251843"/>
                  <a:pt x="179990" y="251847"/>
                </a:cubicBezTo>
                <a:lnTo>
                  <a:pt x="156055" y="251847"/>
                </a:lnTo>
                <a:cubicBezTo>
                  <a:pt x="155735" y="251891"/>
                  <a:pt x="155409" y="251824"/>
                  <a:pt x="155132" y="251658"/>
                </a:cubicBezTo>
                <a:cubicBezTo>
                  <a:pt x="155074" y="251207"/>
                  <a:pt x="155162" y="250748"/>
                  <a:pt x="155384" y="250353"/>
                </a:cubicBezTo>
                <a:cubicBezTo>
                  <a:pt x="159232" y="238513"/>
                  <a:pt x="164239" y="227084"/>
                  <a:pt x="170328" y="216233"/>
                </a:cubicBezTo>
                <a:cubicBezTo>
                  <a:pt x="171292" y="214507"/>
                  <a:pt x="171313" y="214507"/>
                  <a:pt x="173116" y="214928"/>
                </a:cubicBezTo>
                <a:close/>
                <a:moveTo>
                  <a:pt x="277908" y="214851"/>
                </a:moveTo>
                <a:cubicBezTo>
                  <a:pt x="278730" y="214533"/>
                  <a:pt x="279652" y="214946"/>
                  <a:pt x="279966" y="215771"/>
                </a:cubicBezTo>
                <a:cubicBezTo>
                  <a:pt x="286223" y="226906"/>
                  <a:pt x="291362" y="238640"/>
                  <a:pt x="295308" y="250795"/>
                </a:cubicBezTo>
                <a:cubicBezTo>
                  <a:pt x="295455" y="251088"/>
                  <a:pt x="295499" y="251423"/>
                  <a:pt x="295434" y="251743"/>
                </a:cubicBezTo>
                <a:cubicBezTo>
                  <a:pt x="294948" y="251907"/>
                  <a:pt x="294432" y="251957"/>
                  <a:pt x="293925" y="251890"/>
                </a:cubicBezTo>
                <a:cubicBezTo>
                  <a:pt x="286191" y="251890"/>
                  <a:pt x="278520" y="251890"/>
                  <a:pt x="270870" y="251890"/>
                </a:cubicBezTo>
                <a:cubicBezTo>
                  <a:pt x="269914" y="251905"/>
                  <a:pt x="268985" y="251576"/>
                  <a:pt x="268250" y="250964"/>
                </a:cubicBezTo>
                <a:cubicBezTo>
                  <a:pt x="258573" y="243178"/>
                  <a:pt x="248290" y="236182"/>
                  <a:pt x="237502" y="230042"/>
                </a:cubicBezTo>
                <a:cubicBezTo>
                  <a:pt x="237020" y="229859"/>
                  <a:pt x="236588" y="229564"/>
                  <a:pt x="236245" y="229179"/>
                </a:cubicBezTo>
                <a:cubicBezTo>
                  <a:pt x="236350" y="228589"/>
                  <a:pt x="236874" y="228547"/>
                  <a:pt x="237251" y="228400"/>
                </a:cubicBezTo>
                <a:cubicBezTo>
                  <a:pt x="250332" y="222603"/>
                  <a:pt x="263932" y="218072"/>
                  <a:pt x="277870" y="214866"/>
                </a:cubicBezTo>
                <a:cubicBezTo>
                  <a:pt x="277883" y="214862"/>
                  <a:pt x="277895" y="214856"/>
                  <a:pt x="277908" y="214851"/>
                </a:cubicBezTo>
                <a:close/>
                <a:moveTo>
                  <a:pt x="151422" y="211056"/>
                </a:moveTo>
                <a:cubicBezTo>
                  <a:pt x="154692" y="211561"/>
                  <a:pt x="157982" y="212024"/>
                  <a:pt x="161566" y="212550"/>
                </a:cubicBezTo>
                <a:cubicBezTo>
                  <a:pt x="159177" y="217160"/>
                  <a:pt x="156830" y="221622"/>
                  <a:pt x="154797" y="226084"/>
                </a:cubicBezTo>
                <a:cubicBezTo>
                  <a:pt x="152764" y="230546"/>
                  <a:pt x="150982" y="235114"/>
                  <a:pt x="148886" y="239639"/>
                </a:cubicBezTo>
                <a:cubicBezTo>
                  <a:pt x="148760" y="238250"/>
                  <a:pt x="148530" y="236840"/>
                  <a:pt x="148530" y="235429"/>
                </a:cubicBezTo>
                <a:cubicBezTo>
                  <a:pt x="148302" y="227778"/>
                  <a:pt x="148673" y="220121"/>
                  <a:pt x="149641" y="212529"/>
                </a:cubicBezTo>
                <a:cubicBezTo>
                  <a:pt x="149850" y="210908"/>
                  <a:pt x="149913" y="210845"/>
                  <a:pt x="151422" y="211056"/>
                </a:cubicBezTo>
                <a:close/>
                <a:moveTo>
                  <a:pt x="299584" y="210929"/>
                </a:moveTo>
                <a:cubicBezTo>
                  <a:pt x="300465" y="210803"/>
                  <a:pt x="300800" y="211224"/>
                  <a:pt x="300800" y="212003"/>
                </a:cubicBezTo>
                <a:cubicBezTo>
                  <a:pt x="301093" y="214655"/>
                  <a:pt x="301492" y="217328"/>
                  <a:pt x="301680" y="219980"/>
                </a:cubicBezTo>
                <a:cubicBezTo>
                  <a:pt x="302219" y="226164"/>
                  <a:pt x="302227" y="232382"/>
                  <a:pt x="301701" y="238566"/>
                </a:cubicBezTo>
                <a:cubicBezTo>
                  <a:pt x="301825" y="238991"/>
                  <a:pt x="301825" y="239445"/>
                  <a:pt x="301701" y="239871"/>
                </a:cubicBezTo>
                <a:cubicBezTo>
                  <a:pt x="301093" y="239765"/>
                  <a:pt x="301093" y="239344"/>
                  <a:pt x="301093" y="238923"/>
                </a:cubicBezTo>
                <a:cubicBezTo>
                  <a:pt x="297648" y="229900"/>
                  <a:pt x="293609" y="221117"/>
                  <a:pt x="289000" y="212634"/>
                </a:cubicBezTo>
                <a:cubicBezTo>
                  <a:pt x="292647" y="211813"/>
                  <a:pt x="296126" y="211455"/>
                  <a:pt x="299584" y="210929"/>
                </a:cubicBezTo>
                <a:close/>
                <a:moveTo>
                  <a:pt x="112605" y="209436"/>
                </a:moveTo>
                <a:cubicBezTo>
                  <a:pt x="121492" y="209225"/>
                  <a:pt x="130358" y="209162"/>
                  <a:pt x="139224" y="209814"/>
                </a:cubicBezTo>
                <a:cubicBezTo>
                  <a:pt x="140397" y="209899"/>
                  <a:pt x="140544" y="209920"/>
                  <a:pt x="140397" y="211204"/>
                </a:cubicBezTo>
                <a:cubicBezTo>
                  <a:pt x="140041" y="214445"/>
                  <a:pt x="139685" y="217707"/>
                  <a:pt x="139475" y="220970"/>
                </a:cubicBezTo>
                <a:cubicBezTo>
                  <a:pt x="139059" y="227242"/>
                  <a:pt x="139052" y="233536"/>
                  <a:pt x="139454" y="239808"/>
                </a:cubicBezTo>
                <a:cubicBezTo>
                  <a:pt x="139706" y="243786"/>
                  <a:pt x="140167" y="247722"/>
                  <a:pt x="140670" y="251616"/>
                </a:cubicBezTo>
                <a:cubicBezTo>
                  <a:pt x="140179" y="251869"/>
                  <a:pt x="139621" y="251957"/>
                  <a:pt x="139077" y="251869"/>
                </a:cubicBezTo>
                <a:cubicBezTo>
                  <a:pt x="131615" y="251869"/>
                  <a:pt x="124133" y="251869"/>
                  <a:pt x="116671" y="251869"/>
                </a:cubicBezTo>
                <a:cubicBezTo>
                  <a:pt x="115649" y="251976"/>
                  <a:pt x="114660" y="251463"/>
                  <a:pt x="114156" y="250564"/>
                </a:cubicBezTo>
                <a:cubicBezTo>
                  <a:pt x="106186" y="238977"/>
                  <a:pt x="104682" y="224098"/>
                  <a:pt x="110174" y="211140"/>
                </a:cubicBezTo>
                <a:cubicBezTo>
                  <a:pt x="110472" y="210061"/>
                  <a:pt x="111492" y="209345"/>
                  <a:pt x="112605" y="209436"/>
                </a:cubicBezTo>
                <a:close/>
                <a:moveTo>
                  <a:pt x="337584" y="209372"/>
                </a:moveTo>
                <a:cubicBezTo>
                  <a:pt x="338953" y="209237"/>
                  <a:pt x="340213" y="210134"/>
                  <a:pt x="340539" y="211477"/>
                </a:cubicBezTo>
                <a:cubicBezTo>
                  <a:pt x="345851" y="224367"/>
                  <a:pt x="344272" y="239083"/>
                  <a:pt x="336348" y="250542"/>
                </a:cubicBezTo>
                <a:cubicBezTo>
                  <a:pt x="335962" y="251350"/>
                  <a:pt x="335145" y="251860"/>
                  <a:pt x="334252" y="251847"/>
                </a:cubicBezTo>
                <a:cubicBezTo>
                  <a:pt x="326518" y="251847"/>
                  <a:pt x="318805" y="251847"/>
                  <a:pt x="311070" y="251847"/>
                </a:cubicBezTo>
                <a:cubicBezTo>
                  <a:pt x="310666" y="251921"/>
                  <a:pt x="310247" y="251822"/>
                  <a:pt x="309918" y="251574"/>
                </a:cubicBezTo>
                <a:cubicBezTo>
                  <a:pt x="310190" y="249090"/>
                  <a:pt x="310463" y="246564"/>
                  <a:pt x="310735" y="244038"/>
                </a:cubicBezTo>
                <a:cubicBezTo>
                  <a:pt x="311452" y="236806"/>
                  <a:pt x="311592" y="229528"/>
                  <a:pt x="311154" y="222274"/>
                </a:cubicBezTo>
                <a:cubicBezTo>
                  <a:pt x="310945" y="218612"/>
                  <a:pt x="310567" y="214992"/>
                  <a:pt x="310169" y="211350"/>
                </a:cubicBezTo>
                <a:cubicBezTo>
                  <a:pt x="310023" y="209919"/>
                  <a:pt x="310043" y="209814"/>
                  <a:pt x="311343" y="209814"/>
                </a:cubicBezTo>
                <a:cubicBezTo>
                  <a:pt x="320083" y="209161"/>
                  <a:pt x="328823" y="209245"/>
                  <a:pt x="337584" y="209372"/>
                </a:cubicBezTo>
                <a:close/>
                <a:moveTo>
                  <a:pt x="223837" y="156099"/>
                </a:moveTo>
                <a:cubicBezTo>
                  <a:pt x="225577" y="154857"/>
                  <a:pt x="225137" y="154920"/>
                  <a:pt x="226772" y="156099"/>
                </a:cubicBezTo>
                <a:cubicBezTo>
                  <a:pt x="245080" y="169370"/>
                  <a:pt x="260831" y="185874"/>
                  <a:pt x="273260" y="204805"/>
                </a:cubicBezTo>
                <a:lnTo>
                  <a:pt x="273909" y="205920"/>
                </a:lnTo>
                <a:lnTo>
                  <a:pt x="270220" y="206888"/>
                </a:lnTo>
                <a:cubicBezTo>
                  <a:pt x="255205" y="210723"/>
                  <a:pt x="240613" y="216070"/>
                  <a:pt x="226667" y="222843"/>
                </a:cubicBezTo>
                <a:cubicBezTo>
                  <a:pt x="225843" y="223317"/>
                  <a:pt x="224829" y="223317"/>
                  <a:pt x="224005" y="222843"/>
                </a:cubicBezTo>
                <a:cubicBezTo>
                  <a:pt x="209195" y="215638"/>
                  <a:pt x="193660" y="210050"/>
                  <a:pt x="177664" y="206173"/>
                </a:cubicBezTo>
                <a:cubicBezTo>
                  <a:pt x="177441" y="206099"/>
                  <a:pt x="177223" y="206006"/>
                  <a:pt x="177014" y="205899"/>
                </a:cubicBezTo>
                <a:cubicBezTo>
                  <a:pt x="176783" y="205289"/>
                  <a:pt x="177202" y="204994"/>
                  <a:pt x="177433" y="204636"/>
                </a:cubicBezTo>
                <a:cubicBezTo>
                  <a:pt x="189845" y="185766"/>
                  <a:pt x="205569" y="169321"/>
                  <a:pt x="223837" y="156099"/>
                </a:cubicBezTo>
                <a:close/>
                <a:moveTo>
                  <a:pt x="190281" y="135577"/>
                </a:moveTo>
                <a:cubicBezTo>
                  <a:pt x="198967" y="139281"/>
                  <a:pt x="207373" y="143615"/>
                  <a:pt x="215432" y="148542"/>
                </a:cubicBezTo>
                <a:cubicBezTo>
                  <a:pt x="215810" y="148774"/>
                  <a:pt x="216166" y="149048"/>
                  <a:pt x="216732" y="149426"/>
                </a:cubicBezTo>
                <a:cubicBezTo>
                  <a:pt x="214196" y="151426"/>
                  <a:pt x="211806" y="153278"/>
                  <a:pt x="209459" y="155194"/>
                </a:cubicBezTo>
                <a:cubicBezTo>
                  <a:pt x="193209" y="168404"/>
                  <a:pt x="179212" y="184185"/>
                  <a:pt x="168022" y="201921"/>
                </a:cubicBezTo>
                <a:cubicBezTo>
                  <a:pt x="167418" y="203270"/>
                  <a:pt x="165893" y="203935"/>
                  <a:pt x="164501" y="203457"/>
                </a:cubicBezTo>
                <a:cubicBezTo>
                  <a:pt x="160875" y="202721"/>
                  <a:pt x="157186" y="202215"/>
                  <a:pt x="153539" y="201626"/>
                </a:cubicBezTo>
                <a:cubicBezTo>
                  <a:pt x="151653" y="201331"/>
                  <a:pt x="151653" y="201331"/>
                  <a:pt x="152051" y="199521"/>
                </a:cubicBezTo>
                <a:cubicBezTo>
                  <a:pt x="153707" y="192399"/>
                  <a:pt x="155957" y="185427"/>
                  <a:pt x="158779" y="178683"/>
                </a:cubicBezTo>
                <a:cubicBezTo>
                  <a:pt x="165364" y="162853"/>
                  <a:pt x="174937" y="148450"/>
                  <a:pt x="186969" y="136271"/>
                </a:cubicBezTo>
                <a:cubicBezTo>
                  <a:pt x="187741" y="135236"/>
                  <a:pt x="189160" y="134937"/>
                  <a:pt x="190281" y="135577"/>
                </a:cubicBezTo>
                <a:close/>
                <a:moveTo>
                  <a:pt x="260223" y="135514"/>
                </a:moveTo>
                <a:cubicBezTo>
                  <a:pt x="261329" y="134828"/>
                  <a:pt x="262773" y="135102"/>
                  <a:pt x="263555" y="136146"/>
                </a:cubicBezTo>
                <a:cubicBezTo>
                  <a:pt x="279501" y="152309"/>
                  <a:pt x="291048" y="172311"/>
                  <a:pt x="297090" y="194239"/>
                </a:cubicBezTo>
                <a:cubicBezTo>
                  <a:pt x="297614" y="196133"/>
                  <a:pt x="298075" y="198027"/>
                  <a:pt x="298536" y="199943"/>
                </a:cubicBezTo>
                <a:cubicBezTo>
                  <a:pt x="298830" y="201248"/>
                  <a:pt x="298788" y="201269"/>
                  <a:pt x="297384" y="201479"/>
                </a:cubicBezTo>
                <a:cubicBezTo>
                  <a:pt x="293297" y="202237"/>
                  <a:pt x="289189" y="202848"/>
                  <a:pt x="285101" y="203584"/>
                </a:cubicBezTo>
                <a:cubicBezTo>
                  <a:pt x="284261" y="203820"/>
                  <a:pt x="283374" y="203412"/>
                  <a:pt x="283006" y="202616"/>
                </a:cubicBezTo>
                <a:cubicBezTo>
                  <a:pt x="277902" y="194481"/>
                  <a:pt x="272199" y="186741"/>
                  <a:pt x="265945" y="179463"/>
                </a:cubicBezTo>
                <a:cubicBezTo>
                  <a:pt x="257022" y="169004"/>
                  <a:pt x="247027" y="159522"/>
                  <a:pt x="236119" y="151174"/>
                </a:cubicBezTo>
                <a:lnTo>
                  <a:pt x="233793" y="149364"/>
                </a:lnTo>
                <a:cubicBezTo>
                  <a:pt x="235813" y="147960"/>
                  <a:pt x="237911" y="146674"/>
                  <a:pt x="240081" y="145512"/>
                </a:cubicBezTo>
                <a:cubicBezTo>
                  <a:pt x="246591" y="141782"/>
                  <a:pt x="253316" y="138444"/>
                  <a:pt x="260223" y="135514"/>
                </a:cubicBezTo>
                <a:close/>
                <a:moveTo>
                  <a:pt x="322955" y="47469"/>
                </a:moveTo>
                <a:cubicBezTo>
                  <a:pt x="300264" y="54570"/>
                  <a:pt x="278009" y="63003"/>
                  <a:pt x="256303" y="72727"/>
                </a:cubicBezTo>
                <a:cubicBezTo>
                  <a:pt x="245153" y="77799"/>
                  <a:pt x="234128" y="83145"/>
                  <a:pt x="223376" y="89060"/>
                </a:cubicBezTo>
                <a:cubicBezTo>
                  <a:pt x="197303" y="103220"/>
                  <a:pt x="172759" y="120058"/>
                  <a:pt x="150144" y="139302"/>
                </a:cubicBezTo>
                <a:cubicBezTo>
                  <a:pt x="120830" y="164358"/>
                  <a:pt x="95293" y="193554"/>
                  <a:pt x="74334" y="225979"/>
                </a:cubicBezTo>
                <a:cubicBezTo>
                  <a:pt x="65749" y="239223"/>
                  <a:pt x="58928" y="253537"/>
                  <a:pt x="54045" y="268560"/>
                </a:cubicBezTo>
                <a:cubicBezTo>
                  <a:pt x="50376" y="279928"/>
                  <a:pt x="48876" y="291889"/>
                  <a:pt x="49622" y="303815"/>
                </a:cubicBezTo>
                <a:cubicBezTo>
                  <a:pt x="50381" y="318010"/>
                  <a:pt x="55442" y="331635"/>
                  <a:pt x="64126" y="342860"/>
                </a:cubicBezTo>
                <a:cubicBezTo>
                  <a:pt x="69755" y="349890"/>
                  <a:pt x="76705" y="355742"/>
                  <a:pt x="84583" y="360077"/>
                </a:cubicBezTo>
                <a:cubicBezTo>
                  <a:pt x="99400" y="368204"/>
                  <a:pt x="115709" y="373216"/>
                  <a:pt x="132517" y="374811"/>
                </a:cubicBezTo>
                <a:cubicBezTo>
                  <a:pt x="140389" y="375666"/>
                  <a:pt x="148317" y="375870"/>
                  <a:pt x="156222" y="375422"/>
                </a:cubicBezTo>
                <a:cubicBezTo>
                  <a:pt x="168209" y="374761"/>
                  <a:pt x="180147" y="373405"/>
                  <a:pt x="191979" y="371359"/>
                </a:cubicBezTo>
                <a:cubicBezTo>
                  <a:pt x="209438" y="368413"/>
                  <a:pt x="226814" y="365024"/>
                  <a:pt x="244000" y="360604"/>
                </a:cubicBezTo>
                <a:lnTo>
                  <a:pt x="277680" y="349812"/>
                </a:lnTo>
                <a:lnTo>
                  <a:pt x="247375" y="356815"/>
                </a:lnTo>
                <a:cubicBezTo>
                  <a:pt x="237369" y="358185"/>
                  <a:pt x="227256" y="358602"/>
                  <a:pt x="217172" y="358057"/>
                </a:cubicBezTo>
                <a:cubicBezTo>
                  <a:pt x="196093" y="356998"/>
                  <a:pt x="175394" y="352001"/>
                  <a:pt x="156138" y="343323"/>
                </a:cubicBezTo>
                <a:cubicBezTo>
                  <a:pt x="127518" y="330429"/>
                  <a:pt x="102944" y="309934"/>
                  <a:pt x="85065" y="284051"/>
                </a:cubicBezTo>
                <a:cubicBezTo>
                  <a:pt x="84876" y="283777"/>
                  <a:pt x="84667" y="283525"/>
                  <a:pt x="84499" y="283251"/>
                </a:cubicBezTo>
                <a:cubicBezTo>
                  <a:pt x="83388" y="281462"/>
                  <a:pt x="83702" y="280768"/>
                  <a:pt x="85798" y="280768"/>
                </a:cubicBezTo>
                <a:cubicBezTo>
                  <a:pt x="97955" y="280768"/>
                  <a:pt x="110090" y="280768"/>
                  <a:pt x="122226" y="280768"/>
                </a:cubicBezTo>
                <a:cubicBezTo>
                  <a:pt x="123646" y="280875"/>
                  <a:pt x="124955" y="281578"/>
                  <a:pt x="125831" y="282704"/>
                </a:cubicBezTo>
                <a:cubicBezTo>
                  <a:pt x="133821" y="290881"/>
                  <a:pt x="142741" y="298088"/>
                  <a:pt x="152407" y="304173"/>
                </a:cubicBezTo>
                <a:cubicBezTo>
                  <a:pt x="168993" y="314500"/>
                  <a:pt x="187563" y="321191"/>
                  <a:pt x="206902" y="323811"/>
                </a:cubicBezTo>
                <a:cubicBezTo>
                  <a:pt x="203192" y="321138"/>
                  <a:pt x="199902" y="318507"/>
                  <a:pt x="196548" y="316002"/>
                </a:cubicBezTo>
                <a:cubicBezTo>
                  <a:pt x="186802" y="308699"/>
                  <a:pt x="177119" y="301290"/>
                  <a:pt x="167393" y="293965"/>
                </a:cubicBezTo>
                <a:cubicBezTo>
                  <a:pt x="154168" y="283904"/>
                  <a:pt x="140901" y="273780"/>
                  <a:pt x="127571" y="263740"/>
                </a:cubicBezTo>
                <a:cubicBezTo>
                  <a:pt x="126795" y="263150"/>
                  <a:pt x="125433" y="262687"/>
                  <a:pt x="125789" y="261466"/>
                </a:cubicBezTo>
                <a:cubicBezTo>
                  <a:pt x="126145" y="260246"/>
                  <a:pt x="127529" y="260666"/>
                  <a:pt x="128472" y="260666"/>
                </a:cubicBezTo>
                <a:cubicBezTo>
                  <a:pt x="143751" y="260666"/>
                  <a:pt x="159010" y="260666"/>
                  <a:pt x="174289" y="260666"/>
                </a:cubicBezTo>
                <a:cubicBezTo>
                  <a:pt x="176224" y="260587"/>
                  <a:pt x="178058" y="261538"/>
                  <a:pt x="179110" y="263171"/>
                </a:cubicBezTo>
                <a:cubicBezTo>
                  <a:pt x="193928" y="283378"/>
                  <a:pt x="208914" y="303289"/>
                  <a:pt x="223795" y="323369"/>
                </a:cubicBezTo>
                <a:cubicBezTo>
                  <a:pt x="225221" y="325348"/>
                  <a:pt x="225304" y="325327"/>
                  <a:pt x="226772" y="323369"/>
                </a:cubicBezTo>
                <a:cubicBezTo>
                  <a:pt x="241584" y="303557"/>
                  <a:pt x="256310" y="283742"/>
                  <a:pt x="270954" y="263929"/>
                </a:cubicBezTo>
                <a:cubicBezTo>
                  <a:pt x="272283" y="261856"/>
                  <a:pt x="274624" y="260664"/>
                  <a:pt x="277074" y="260814"/>
                </a:cubicBezTo>
                <a:cubicBezTo>
                  <a:pt x="292018" y="260814"/>
                  <a:pt x="306983" y="260814"/>
                  <a:pt x="321928" y="260814"/>
                </a:cubicBezTo>
                <a:cubicBezTo>
                  <a:pt x="322934" y="260814"/>
                  <a:pt x="324568" y="260498"/>
                  <a:pt x="324799" y="261614"/>
                </a:cubicBezTo>
                <a:cubicBezTo>
                  <a:pt x="325030" y="262729"/>
                  <a:pt x="323730" y="263234"/>
                  <a:pt x="322934" y="263824"/>
                </a:cubicBezTo>
                <a:lnTo>
                  <a:pt x="269298" y="304447"/>
                </a:lnTo>
                <a:cubicBezTo>
                  <a:pt x="261082" y="310677"/>
                  <a:pt x="252803" y="316844"/>
                  <a:pt x="244650" y="323159"/>
                </a:cubicBezTo>
                <a:cubicBezTo>
                  <a:pt x="244342" y="323331"/>
                  <a:pt x="244088" y="323586"/>
                  <a:pt x="243916" y="323895"/>
                </a:cubicBezTo>
                <a:cubicBezTo>
                  <a:pt x="268192" y="320507"/>
                  <a:pt x="291142" y="310734"/>
                  <a:pt x="310442" y="295565"/>
                </a:cubicBezTo>
                <a:cubicBezTo>
                  <a:pt x="315749" y="291353"/>
                  <a:pt x="320762" y="286781"/>
                  <a:pt x="325449" y="281883"/>
                </a:cubicBezTo>
                <a:cubicBezTo>
                  <a:pt x="326298" y="281079"/>
                  <a:pt x="327455" y="280694"/>
                  <a:pt x="328614" y="280831"/>
                </a:cubicBezTo>
                <a:cubicBezTo>
                  <a:pt x="337710" y="280831"/>
                  <a:pt x="346785" y="280704"/>
                  <a:pt x="355861" y="280831"/>
                </a:cubicBezTo>
                <a:cubicBezTo>
                  <a:pt x="357919" y="281003"/>
                  <a:pt x="359891" y="279961"/>
                  <a:pt x="360912" y="278158"/>
                </a:cubicBezTo>
                <a:cubicBezTo>
                  <a:pt x="371568" y="262456"/>
                  <a:pt x="379537" y="245076"/>
                  <a:pt x="384491" y="226737"/>
                </a:cubicBezTo>
                <a:cubicBezTo>
                  <a:pt x="387315" y="216183"/>
                  <a:pt x="389153" y="205387"/>
                  <a:pt x="389983" y="194491"/>
                </a:cubicBezTo>
                <a:cubicBezTo>
                  <a:pt x="390318" y="190281"/>
                  <a:pt x="390507" y="186071"/>
                  <a:pt x="390507" y="181862"/>
                </a:cubicBezTo>
                <a:cubicBezTo>
                  <a:pt x="390501" y="172251"/>
                  <a:pt x="389715" y="162655"/>
                  <a:pt x="388159" y="153173"/>
                </a:cubicBezTo>
                <a:cubicBezTo>
                  <a:pt x="385212" y="135768"/>
                  <a:pt x="379650" y="118913"/>
                  <a:pt x="371664" y="103183"/>
                </a:cubicBezTo>
                <a:cubicBezTo>
                  <a:pt x="365936" y="91914"/>
                  <a:pt x="358969" y="81324"/>
                  <a:pt x="350893" y="71611"/>
                </a:cubicBezTo>
                <a:cubicBezTo>
                  <a:pt x="343746" y="63084"/>
                  <a:pt x="335794" y="55274"/>
                  <a:pt x="327146" y="48289"/>
                </a:cubicBezTo>
                <a:cubicBezTo>
                  <a:pt x="326002" y="47268"/>
                  <a:pt x="324397" y="46953"/>
                  <a:pt x="322955" y="47469"/>
                </a:cubicBezTo>
                <a:close/>
                <a:moveTo>
                  <a:pt x="279044" y="15391"/>
                </a:moveTo>
                <a:cubicBezTo>
                  <a:pt x="280107" y="14960"/>
                  <a:pt x="281293" y="14960"/>
                  <a:pt x="282356" y="15391"/>
                </a:cubicBezTo>
                <a:cubicBezTo>
                  <a:pt x="284473" y="16296"/>
                  <a:pt x="286694" y="17075"/>
                  <a:pt x="288790" y="17896"/>
                </a:cubicBezTo>
                <a:cubicBezTo>
                  <a:pt x="288958" y="17959"/>
                  <a:pt x="289126" y="18085"/>
                  <a:pt x="289650" y="18380"/>
                </a:cubicBezTo>
                <a:cubicBezTo>
                  <a:pt x="281266" y="21200"/>
                  <a:pt x="273217" y="23852"/>
                  <a:pt x="265211" y="26947"/>
                </a:cubicBezTo>
                <a:cubicBezTo>
                  <a:pt x="257204" y="30041"/>
                  <a:pt x="249282" y="33282"/>
                  <a:pt x="241422" y="36755"/>
                </a:cubicBezTo>
                <a:cubicBezTo>
                  <a:pt x="233562" y="40228"/>
                  <a:pt x="225807" y="43911"/>
                  <a:pt x="218115" y="47742"/>
                </a:cubicBezTo>
                <a:cubicBezTo>
                  <a:pt x="210429" y="51601"/>
                  <a:pt x="202835" y="55635"/>
                  <a:pt x="195332" y="59845"/>
                </a:cubicBezTo>
                <a:cubicBezTo>
                  <a:pt x="187814" y="64069"/>
                  <a:pt x="180403" y="68454"/>
                  <a:pt x="173094" y="73000"/>
                </a:cubicBezTo>
                <a:cubicBezTo>
                  <a:pt x="165785" y="77547"/>
                  <a:pt x="158569" y="82254"/>
                  <a:pt x="151443" y="87124"/>
                </a:cubicBezTo>
                <a:cubicBezTo>
                  <a:pt x="144373" y="92007"/>
                  <a:pt x="137386" y="97044"/>
                  <a:pt x="130483" y="102236"/>
                </a:cubicBezTo>
                <a:cubicBezTo>
                  <a:pt x="123581" y="107428"/>
                  <a:pt x="116804" y="112781"/>
                  <a:pt x="110153" y="118296"/>
                </a:cubicBezTo>
                <a:cubicBezTo>
                  <a:pt x="103516" y="123796"/>
                  <a:pt x="96990" y="129466"/>
                  <a:pt x="90577" y="135303"/>
                </a:cubicBezTo>
                <a:cubicBezTo>
                  <a:pt x="84163" y="141140"/>
                  <a:pt x="77910" y="147132"/>
                  <a:pt x="71818" y="153278"/>
                </a:cubicBezTo>
                <a:cubicBezTo>
                  <a:pt x="65740" y="159424"/>
                  <a:pt x="59850" y="165739"/>
                  <a:pt x="53814" y="172474"/>
                </a:cubicBezTo>
                <a:cubicBezTo>
                  <a:pt x="53793" y="170496"/>
                  <a:pt x="53940" y="169043"/>
                  <a:pt x="53940" y="167612"/>
                </a:cubicBezTo>
                <a:cubicBezTo>
                  <a:pt x="53730" y="163739"/>
                  <a:pt x="55616" y="161129"/>
                  <a:pt x="58131" y="158456"/>
                </a:cubicBezTo>
                <a:cubicBezTo>
                  <a:pt x="80821" y="134501"/>
                  <a:pt x="105627" y="112661"/>
                  <a:pt x="132244" y="93206"/>
                </a:cubicBezTo>
                <a:cubicBezTo>
                  <a:pt x="156774" y="75183"/>
                  <a:pt x="182675" y="59123"/>
                  <a:pt x="209710" y="45174"/>
                </a:cubicBezTo>
                <a:cubicBezTo>
                  <a:pt x="232078" y="33585"/>
                  <a:pt x="255249" y="23631"/>
                  <a:pt x="279044" y="15391"/>
                </a:cubicBezTo>
                <a:close/>
                <a:moveTo>
                  <a:pt x="261648" y="9456"/>
                </a:moveTo>
                <a:cubicBezTo>
                  <a:pt x="264037" y="10193"/>
                  <a:pt x="266469" y="10698"/>
                  <a:pt x="268900" y="11287"/>
                </a:cubicBezTo>
                <a:cubicBezTo>
                  <a:pt x="269067" y="11351"/>
                  <a:pt x="269227" y="11429"/>
                  <a:pt x="269382" y="11519"/>
                </a:cubicBezTo>
                <a:cubicBezTo>
                  <a:pt x="269005" y="12087"/>
                  <a:pt x="268376" y="12108"/>
                  <a:pt x="267852" y="12298"/>
                </a:cubicBezTo>
                <a:cubicBezTo>
                  <a:pt x="242275" y="21696"/>
                  <a:pt x="217451" y="33038"/>
                  <a:pt x="193593" y="46227"/>
                </a:cubicBezTo>
                <a:cubicBezTo>
                  <a:pt x="177984" y="54843"/>
                  <a:pt x="162747" y="64161"/>
                  <a:pt x="147880" y="74180"/>
                </a:cubicBezTo>
                <a:cubicBezTo>
                  <a:pt x="131120" y="85503"/>
                  <a:pt x="114947" y="97678"/>
                  <a:pt x="99422" y="110656"/>
                </a:cubicBezTo>
                <a:cubicBezTo>
                  <a:pt x="90437" y="118219"/>
                  <a:pt x="81690" y="126057"/>
                  <a:pt x="73180" y="134167"/>
                </a:cubicBezTo>
                <a:cubicBezTo>
                  <a:pt x="67605" y="139471"/>
                  <a:pt x="62261" y="145007"/>
                  <a:pt x="56853" y="150479"/>
                </a:cubicBezTo>
                <a:cubicBezTo>
                  <a:pt x="56769" y="150732"/>
                  <a:pt x="56602" y="150985"/>
                  <a:pt x="56371" y="150985"/>
                </a:cubicBezTo>
                <a:cubicBezTo>
                  <a:pt x="56015" y="151027"/>
                  <a:pt x="56036" y="150690"/>
                  <a:pt x="56057" y="150458"/>
                </a:cubicBezTo>
                <a:cubicBezTo>
                  <a:pt x="56043" y="150016"/>
                  <a:pt x="56167" y="149583"/>
                  <a:pt x="56413" y="149217"/>
                </a:cubicBezTo>
                <a:cubicBezTo>
                  <a:pt x="56806" y="146377"/>
                  <a:pt x="57380" y="143563"/>
                  <a:pt x="58132" y="140797"/>
                </a:cubicBezTo>
                <a:cubicBezTo>
                  <a:pt x="58380" y="140120"/>
                  <a:pt x="58808" y="139524"/>
                  <a:pt x="59368" y="139071"/>
                </a:cubicBezTo>
                <a:cubicBezTo>
                  <a:pt x="66760" y="131690"/>
                  <a:pt x="74354" y="124491"/>
                  <a:pt x="82151" y="117476"/>
                </a:cubicBezTo>
                <a:cubicBezTo>
                  <a:pt x="101750" y="100000"/>
                  <a:pt x="122497" y="83868"/>
                  <a:pt x="144254" y="69191"/>
                </a:cubicBezTo>
                <a:cubicBezTo>
                  <a:pt x="163134" y="56408"/>
                  <a:pt x="182729" y="44722"/>
                  <a:pt x="202940" y="34188"/>
                </a:cubicBezTo>
                <a:cubicBezTo>
                  <a:pt x="220404" y="25119"/>
                  <a:pt x="238335" y="16989"/>
                  <a:pt x="256660" y="9835"/>
                </a:cubicBezTo>
                <a:cubicBezTo>
                  <a:pt x="258227" y="9124"/>
                  <a:pt x="259992" y="8990"/>
                  <a:pt x="261648" y="9456"/>
                </a:cubicBezTo>
                <a:close/>
                <a:moveTo>
                  <a:pt x="245404" y="6677"/>
                </a:moveTo>
                <a:cubicBezTo>
                  <a:pt x="245634" y="6614"/>
                  <a:pt x="246158" y="6256"/>
                  <a:pt x="246033" y="6825"/>
                </a:cubicBezTo>
                <a:cubicBezTo>
                  <a:pt x="245907" y="7393"/>
                  <a:pt x="245488" y="7393"/>
                  <a:pt x="245027" y="7393"/>
                </a:cubicBezTo>
                <a:cubicBezTo>
                  <a:pt x="236643" y="10887"/>
                  <a:pt x="228301" y="14528"/>
                  <a:pt x="220064" y="18401"/>
                </a:cubicBezTo>
                <a:cubicBezTo>
                  <a:pt x="203994" y="25993"/>
                  <a:pt x="188275" y="34293"/>
                  <a:pt x="172905" y="43301"/>
                </a:cubicBezTo>
                <a:cubicBezTo>
                  <a:pt x="147433" y="58287"/>
                  <a:pt x="123089" y="75129"/>
                  <a:pt x="100071" y="93691"/>
                </a:cubicBezTo>
                <a:cubicBezTo>
                  <a:pt x="88166" y="103268"/>
                  <a:pt x="76638" y="113308"/>
                  <a:pt x="65572" y="123916"/>
                </a:cubicBezTo>
                <a:lnTo>
                  <a:pt x="62407" y="126842"/>
                </a:lnTo>
                <a:cubicBezTo>
                  <a:pt x="62176" y="122148"/>
                  <a:pt x="74501" y="95754"/>
                  <a:pt x="82507" y="83546"/>
                </a:cubicBezTo>
                <a:cubicBezTo>
                  <a:pt x="91237" y="70196"/>
                  <a:pt x="101729" y="58095"/>
                  <a:pt x="113695" y="47574"/>
                </a:cubicBezTo>
                <a:cubicBezTo>
                  <a:pt x="125704" y="37085"/>
                  <a:pt x="139107" y="28323"/>
                  <a:pt x="153518" y="21538"/>
                </a:cubicBezTo>
                <a:cubicBezTo>
                  <a:pt x="167768" y="14781"/>
                  <a:pt x="182897" y="10076"/>
                  <a:pt x="198455" y="7561"/>
                </a:cubicBezTo>
                <a:cubicBezTo>
                  <a:pt x="213981" y="5016"/>
                  <a:pt x="229793" y="4718"/>
                  <a:pt x="245404" y="6677"/>
                </a:cubicBezTo>
                <a:close/>
                <a:moveTo>
                  <a:pt x="416266" y="131"/>
                </a:moveTo>
                <a:cubicBezTo>
                  <a:pt x="431122" y="1575"/>
                  <a:pt x="442595" y="13881"/>
                  <a:pt x="443052" y="28862"/>
                </a:cubicBezTo>
                <a:cubicBezTo>
                  <a:pt x="442977" y="30144"/>
                  <a:pt x="443767" y="31318"/>
                  <a:pt x="444980" y="31724"/>
                </a:cubicBezTo>
                <a:cubicBezTo>
                  <a:pt x="453519" y="35548"/>
                  <a:pt x="461323" y="40849"/>
                  <a:pt x="468036" y="47384"/>
                </a:cubicBezTo>
                <a:cubicBezTo>
                  <a:pt x="477738" y="56923"/>
                  <a:pt x="484430" y="69119"/>
                  <a:pt x="487277" y="82451"/>
                </a:cubicBezTo>
                <a:cubicBezTo>
                  <a:pt x="489207" y="91549"/>
                  <a:pt x="489767" y="100886"/>
                  <a:pt x="488932" y="110150"/>
                </a:cubicBezTo>
                <a:cubicBezTo>
                  <a:pt x="487807" y="123049"/>
                  <a:pt x="484952" y="135737"/>
                  <a:pt x="480444" y="147869"/>
                </a:cubicBezTo>
                <a:cubicBezTo>
                  <a:pt x="475168" y="162253"/>
                  <a:pt x="468476" y="176074"/>
                  <a:pt x="460470" y="189123"/>
                </a:cubicBezTo>
                <a:cubicBezTo>
                  <a:pt x="453762" y="200176"/>
                  <a:pt x="446414" y="210824"/>
                  <a:pt x="438462" y="221012"/>
                </a:cubicBezTo>
                <a:cubicBezTo>
                  <a:pt x="438190" y="221369"/>
                  <a:pt x="437854" y="221685"/>
                  <a:pt x="437561" y="222022"/>
                </a:cubicBezTo>
                <a:cubicBezTo>
                  <a:pt x="436599" y="223510"/>
                  <a:pt x="435519" y="224918"/>
                  <a:pt x="434333" y="226232"/>
                </a:cubicBezTo>
                <a:cubicBezTo>
                  <a:pt x="434023" y="226802"/>
                  <a:pt x="433635" y="227326"/>
                  <a:pt x="433180" y="227789"/>
                </a:cubicBezTo>
                <a:cubicBezTo>
                  <a:pt x="432837" y="228469"/>
                  <a:pt x="432323" y="229050"/>
                  <a:pt x="431692" y="229473"/>
                </a:cubicBezTo>
                <a:cubicBezTo>
                  <a:pt x="431650" y="230083"/>
                  <a:pt x="431315" y="230483"/>
                  <a:pt x="430539" y="230799"/>
                </a:cubicBezTo>
                <a:cubicBezTo>
                  <a:pt x="430770" y="230115"/>
                  <a:pt x="431158" y="229494"/>
                  <a:pt x="431671" y="228989"/>
                </a:cubicBezTo>
                <a:lnTo>
                  <a:pt x="432803" y="227389"/>
                </a:lnTo>
                <a:cubicBezTo>
                  <a:pt x="433067" y="226783"/>
                  <a:pt x="433453" y="226240"/>
                  <a:pt x="433935" y="225789"/>
                </a:cubicBezTo>
                <a:cubicBezTo>
                  <a:pt x="434851" y="224165"/>
                  <a:pt x="435897" y="222615"/>
                  <a:pt x="437058" y="221159"/>
                </a:cubicBezTo>
                <a:cubicBezTo>
                  <a:pt x="439929" y="216423"/>
                  <a:pt x="443136" y="211940"/>
                  <a:pt x="445945" y="207183"/>
                </a:cubicBezTo>
                <a:cubicBezTo>
                  <a:pt x="453589" y="194691"/>
                  <a:pt x="460524" y="181775"/>
                  <a:pt x="466715" y="168496"/>
                </a:cubicBezTo>
                <a:cubicBezTo>
                  <a:pt x="471721" y="157743"/>
                  <a:pt x="475462" y="146442"/>
                  <a:pt x="477866" y="134819"/>
                </a:cubicBezTo>
                <a:cubicBezTo>
                  <a:pt x="479557" y="126606"/>
                  <a:pt x="480261" y="118216"/>
                  <a:pt x="479962" y="109835"/>
                </a:cubicBezTo>
                <a:cubicBezTo>
                  <a:pt x="479685" y="98430"/>
                  <a:pt x="477082" y="87205"/>
                  <a:pt x="472312" y="76852"/>
                </a:cubicBezTo>
                <a:cubicBezTo>
                  <a:pt x="467095" y="66064"/>
                  <a:pt x="458969" y="56963"/>
                  <a:pt x="448858" y="50584"/>
                </a:cubicBezTo>
                <a:cubicBezTo>
                  <a:pt x="446272" y="48900"/>
                  <a:pt x="443593" y="47368"/>
                  <a:pt x="440831" y="45995"/>
                </a:cubicBezTo>
                <a:cubicBezTo>
                  <a:pt x="439384" y="45280"/>
                  <a:pt x="439384" y="45301"/>
                  <a:pt x="438462" y="46732"/>
                </a:cubicBezTo>
                <a:cubicBezTo>
                  <a:pt x="434377" y="53474"/>
                  <a:pt x="427664" y="58185"/>
                  <a:pt x="419955" y="59719"/>
                </a:cubicBezTo>
                <a:cubicBezTo>
                  <a:pt x="404254" y="63069"/>
                  <a:pt x="388759" y="53219"/>
                  <a:pt x="385057" y="37534"/>
                </a:cubicBezTo>
                <a:cubicBezTo>
                  <a:pt x="384659" y="36039"/>
                  <a:pt x="384659" y="36039"/>
                  <a:pt x="383087" y="36039"/>
                </a:cubicBezTo>
                <a:cubicBezTo>
                  <a:pt x="374729" y="36508"/>
                  <a:pt x="366408" y="37485"/>
                  <a:pt x="358166" y="38965"/>
                </a:cubicBezTo>
                <a:cubicBezTo>
                  <a:pt x="349971" y="40270"/>
                  <a:pt x="341839" y="41912"/>
                  <a:pt x="333707" y="43575"/>
                </a:cubicBezTo>
                <a:cubicBezTo>
                  <a:pt x="333378" y="43576"/>
                  <a:pt x="333074" y="43752"/>
                  <a:pt x="332910" y="44038"/>
                </a:cubicBezTo>
                <a:cubicBezTo>
                  <a:pt x="333015" y="44627"/>
                  <a:pt x="333665" y="44901"/>
                  <a:pt x="334105" y="45280"/>
                </a:cubicBezTo>
                <a:cubicBezTo>
                  <a:pt x="353098" y="61237"/>
                  <a:pt x="368476" y="81087"/>
                  <a:pt x="379210" y="103499"/>
                </a:cubicBezTo>
                <a:cubicBezTo>
                  <a:pt x="386818" y="119273"/>
                  <a:pt x="392085" y="136078"/>
                  <a:pt x="394845" y="153383"/>
                </a:cubicBezTo>
                <a:cubicBezTo>
                  <a:pt x="396864" y="165903"/>
                  <a:pt x="397509" y="178608"/>
                  <a:pt x="396774" y="191270"/>
                </a:cubicBezTo>
                <a:cubicBezTo>
                  <a:pt x="395223" y="221224"/>
                  <a:pt x="386128" y="250294"/>
                  <a:pt x="370344" y="275758"/>
                </a:cubicBezTo>
                <a:cubicBezTo>
                  <a:pt x="360587" y="291612"/>
                  <a:pt x="348334" y="305773"/>
                  <a:pt x="334063" y="317686"/>
                </a:cubicBezTo>
                <a:cubicBezTo>
                  <a:pt x="329242" y="321706"/>
                  <a:pt x="324233" y="325432"/>
                  <a:pt x="319098" y="328968"/>
                </a:cubicBezTo>
                <a:cubicBezTo>
                  <a:pt x="317337" y="330147"/>
                  <a:pt x="315325" y="330884"/>
                  <a:pt x="313670" y="332252"/>
                </a:cubicBezTo>
                <a:cubicBezTo>
                  <a:pt x="313552" y="332694"/>
                  <a:pt x="313265" y="333073"/>
                  <a:pt x="312873" y="333304"/>
                </a:cubicBezTo>
                <a:lnTo>
                  <a:pt x="307549" y="336630"/>
                </a:lnTo>
                <a:lnTo>
                  <a:pt x="304846" y="338166"/>
                </a:lnTo>
                <a:lnTo>
                  <a:pt x="301408" y="340145"/>
                </a:lnTo>
                <a:cubicBezTo>
                  <a:pt x="300323" y="340905"/>
                  <a:pt x="299172" y="341568"/>
                  <a:pt x="297971" y="342123"/>
                </a:cubicBezTo>
                <a:cubicBezTo>
                  <a:pt x="297321" y="342687"/>
                  <a:pt x="296567" y="343117"/>
                  <a:pt x="295749" y="343386"/>
                </a:cubicBezTo>
                <a:cubicBezTo>
                  <a:pt x="295676" y="343576"/>
                  <a:pt x="295489" y="343696"/>
                  <a:pt x="295288" y="343681"/>
                </a:cubicBezTo>
                <a:cubicBezTo>
                  <a:pt x="295141" y="343946"/>
                  <a:pt x="294856" y="344102"/>
                  <a:pt x="294554" y="344081"/>
                </a:cubicBezTo>
                <a:cubicBezTo>
                  <a:pt x="294399" y="344352"/>
                  <a:pt x="294112" y="344521"/>
                  <a:pt x="293800" y="344523"/>
                </a:cubicBezTo>
                <a:cubicBezTo>
                  <a:pt x="293655" y="344792"/>
                  <a:pt x="293370" y="344956"/>
                  <a:pt x="293066" y="344944"/>
                </a:cubicBezTo>
                <a:cubicBezTo>
                  <a:pt x="292995" y="345125"/>
                  <a:pt x="292819" y="345243"/>
                  <a:pt x="292626" y="345238"/>
                </a:cubicBezTo>
                <a:cubicBezTo>
                  <a:pt x="287994" y="348122"/>
                  <a:pt x="283174" y="350711"/>
                  <a:pt x="278395" y="353300"/>
                </a:cubicBezTo>
                <a:cubicBezTo>
                  <a:pt x="256599" y="365194"/>
                  <a:pt x="233948" y="375438"/>
                  <a:pt x="210633" y="383946"/>
                </a:cubicBezTo>
                <a:cubicBezTo>
                  <a:pt x="192968" y="390402"/>
                  <a:pt x="174859" y="395565"/>
                  <a:pt x="156453" y="399396"/>
                </a:cubicBezTo>
                <a:cubicBezTo>
                  <a:pt x="147817" y="401220"/>
                  <a:pt x="139119" y="402622"/>
                  <a:pt x="130358" y="403605"/>
                </a:cubicBezTo>
                <a:cubicBezTo>
                  <a:pt x="118577" y="404992"/>
                  <a:pt x="106705" y="405449"/>
                  <a:pt x="94853" y="404973"/>
                </a:cubicBezTo>
                <a:cubicBezTo>
                  <a:pt x="80530" y="404529"/>
                  <a:pt x="66356" y="401917"/>
                  <a:pt x="52808" y="397228"/>
                </a:cubicBezTo>
                <a:cubicBezTo>
                  <a:pt x="41327" y="393306"/>
                  <a:pt x="30799" y="386994"/>
                  <a:pt x="21914" y="378705"/>
                </a:cubicBezTo>
                <a:cubicBezTo>
                  <a:pt x="11426" y="368621"/>
                  <a:pt x="4352" y="355489"/>
                  <a:pt x="1688" y="341155"/>
                </a:cubicBezTo>
                <a:cubicBezTo>
                  <a:pt x="-172" y="331366"/>
                  <a:pt x="-498" y="321347"/>
                  <a:pt x="724" y="311456"/>
                </a:cubicBezTo>
                <a:cubicBezTo>
                  <a:pt x="2699" y="295445"/>
                  <a:pt x="7095" y="279829"/>
                  <a:pt x="13761" y="265150"/>
                </a:cubicBezTo>
                <a:cubicBezTo>
                  <a:pt x="21442" y="247897"/>
                  <a:pt x="30904" y="231502"/>
                  <a:pt x="41993" y="216234"/>
                </a:cubicBezTo>
                <a:cubicBezTo>
                  <a:pt x="55802" y="197029"/>
                  <a:pt x="71229" y="179050"/>
                  <a:pt x="88104" y="162497"/>
                </a:cubicBezTo>
                <a:cubicBezTo>
                  <a:pt x="113892" y="137157"/>
                  <a:pt x="142171" y="114505"/>
                  <a:pt x="172508" y="94890"/>
                </a:cubicBezTo>
                <a:cubicBezTo>
                  <a:pt x="195316" y="79990"/>
                  <a:pt x="219207" y="66833"/>
                  <a:pt x="243979" y="55530"/>
                </a:cubicBezTo>
                <a:cubicBezTo>
                  <a:pt x="267374" y="44765"/>
                  <a:pt x="291670" y="36095"/>
                  <a:pt x="316583" y="29620"/>
                </a:cubicBezTo>
                <a:cubicBezTo>
                  <a:pt x="330194" y="26085"/>
                  <a:pt x="344033" y="23497"/>
                  <a:pt x="357999" y="21874"/>
                </a:cubicBezTo>
                <a:cubicBezTo>
                  <a:pt x="366053" y="20902"/>
                  <a:pt x="374156" y="20382"/>
                  <a:pt x="382270" y="20316"/>
                </a:cubicBezTo>
                <a:cubicBezTo>
                  <a:pt x="382521" y="20316"/>
                  <a:pt x="382773" y="20316"/>
                  <a:pt x="383024" y="20316"/>
                </a:cubicBezTo>
                <a:cubicBezTo>
                  <a:pt x="385015" y="20443"/>
                  <a:pt x="386043" y="19622"/>
                  <a:pt x="386923" y="17622"/>
                </a:cubicBezTo>
                <a:cubicBezTo>
                  <a:pt x="391878" y="6006"/>
                  <a:pt x="403739" y="-1064"/>
                  <a:pt x="416266" y="131"/>
                </a:cubicBezTo>
                <a:close/>
              </a:path>
            </a:pathLst>
          </a:custGeom>
          <a:solidFill>
            <a:schemeClr val="bg1"/>
          </a:solidFill>
          <a:ln w="2090" cap="flat">
            <a:noFill/>
            <a:prstDash val="solid"/>
            <a:miter/>
          </a:ln>
        </p:spPr>
        <p:txBody>
          <a:bodyPr rtlCol="0" anchor="ctr"/>
          <a:lstStyle/>
          <a:p>
            <a:endParaRPr lang="en-VN"/>
          </a:p>
        </p:txBody>
      </p:sp>
      <p:sp>
        <p:nvSpPr>
          <p:cNvPr id="33" name="Text Placeholder 32">
            <a:extLst>
              <a:ext uri="{FF2B5EF4-FFF2-40B4-BE49-F238E27FC236}">
                <a16:creationId xmlns:a16="http://schemas.microsoft.com/office/drawing/2014/main" id="{16FB8E2A-4378-29FE-41E3-42BAD72ADA63}"/>
              </a:ext>
            </a:extLst>
          </p:cNvPr>
          <p:cNvSpPr>
            <a:spLocks noGrp="1"/>
          </p:cNvSpPr>
          <p:nvPr userDrawn="1">
            <p:ph type="body" sz="quarter" idx="13" hasCustomPrompt="1"/>
          </p:nvPr>
        </p:nvSpPr>
        <p:spPr>
          <a:xfrm>
            <a:off x="1470930" y="2095027"/>
            <a:ext cx="6264164" cy="884656"/>
          </a:xfrm>
        </p:spPr>
        <p:txBody>
          <a:bodyPr anchor="ctr">
            <a:normAutofit/>
          </a:bodyPr>
          <a:lstStyle>
            <a:lvl1pPr marL="0" indent="0" algn="l" defTabSz="914400" rtl="0" eaLnBrk="1" latinLnBrk="0" hangingPunct="1">
              <a:buNone/>
              <a:defRPr lang="en-VN" sz="4400" b="1" kern="1200" spc="100" dirty="0">
                <a:solidFill>
                  <a:srgbClr val="00F7FF"/>
                </a:solidFill>
                <a:effectLst>
                  <a:innerShdw blurRad="114300">
                    <a:srgbClr val="0072FF"/>
                  </a:innerShdw>
                </a:effectLst>
                <a:latin typeface="Arial" panose="020B0604020202020204" pitchFamily="34" charset="0"/>
                <a:ea typeface="+mn-ea"/>
                <a:cs typeface="Arial" panose="020B0604020202020204" pitchFamily="34" charset="0"/>
              </a:defRPr>
            </a:lvl1pPr>
          </a:lstStyle>
          <a:p>
            <a:pPr lvl="0"/>
            <a:r>
              <a:rPr lang="en-VN" dirty="0"/>
              <a:t>TÊN MỤC</a:t>
            </a:r>
          </a:p>
        </p:txBody>
      </p:sp>
      <p:sp>
        <p:nvSpPr>
          <p:cNvPr id="35" name="Text Placeholder 34">
            <a:extLst>
              <a:ext uri="{FF2B5EF4-FFF2-40B4-BE49-F238E27FC236}">
                <a16:creationId xmlns:a16="http://schemas.microsoft.com/office/drawing/2014/main" id="{5224296A-39BF-05BD-6DFB-8046C021F7C6}"/>
              </a:ext>
            </a:extLst>
          </p:cNvPr>
          <p:cNvSpPr>
            <a:spLocks noGrp="1"/>
          </p:cNvSpPr>
          <p:nvPr userDrawn="1">
            <p:ph type="body" sz="quarter" idx="14" hasCustomPrompt="1"/>
          </p:nvPr>
        </p:nvSpPr>
        <p:spPr>
          <a:xfrm>
            <a:off x="1470930" y="3169159"/>
            <a:ext cx="8913813" cy="695175"/>
          </a:xfrm>
        </p:spPr>
        <p:txBody>
          <a:bodyPr anchor="ctr">
            <a:normAutofit/>
          </a:bodyPr>
          <a:lstStyle>
            <a:lvl1pPr marL="0" indent="0" algn="l" defTabSz="914400" rtl="0" eaLnBrk="1" latinLnBrk="0" hangingPunct="1">
              <a:buNone/>
              <a:defRPr lang="en-VN" sz="2800" b="1" kern="1200" spc="100" dirty="0">
                <a:solidFill>
                  <a:schemeClr val="bg1"/>
                </a:solidFill>
                <a:latin typeface="Times New Roman" panose="02020603050405020304" pitchFamily="18" charset="0"/>
                <a:ea typeface="+mn-ea"/>
                <a:cs typeface="Times New Roman" panose="02020603050405020304" pitchFamily="18" charset="0"/>
              </a:defRPr>
            </a:lvl1pPr>
          </a:lstStyle>
          <a:p>
            <a:pPr lvl="0"/>
            <a:r>
              <a:rPr lang="en-VN" dirty="0"/>
              <a:t>1.x. TÊN MỤC CON (NẾU CÓ)</a:t>
            </a:r>
          </a:p>
        </p:txBody>
      </p:sp>
      <p:sp>
        <p:nvSpPr>
          <p:cNvPr id="37" name="Text Placeholder 36">
            <a:extLst>
              <a:ext uri="{FF2B5EF4-FFF2-40B4-BE49-F238E27FC236}">
                <a16:creationId xmlns:a16="http://schemas.microsoft.com/office/drawing/2014/main" id="{BE1131F0-02AD-0F75-0384-22C665D9450D}"/>
              </a:ext>
            </a:extLst>
          </p:cNvPr>
          <p:cNvSpPr>
            <a:spLocks noGrp="1"/>
          </p:cNvSpPr>
          <p:nvPr userDrawn="1">
            <p:ph type="body" sz="quarter" idx="15" hasCustomPrompt="1"/>
          </p:nvPr>
        </p:nvSpPr>
        <p:spPr>
          <a:xfrm>
            <a:off x="1470930" y="4137397"/>
            <a:ext cx="7147030" cy="916698"/>
          </a:xfrm>
        </p:spPr>
        <p:txBody>
          <a:bodyPr anchor="ctr">
            <a:normAutofit/>
          </a:bodyPr>
          <a:lstStyle>
            <a:lvl1pPr marL="0" indent="0" algn="l" defTabSz="914400" rtl="0" eaLnBrk="1" latinLnBrk="0" hangingPunct="1">
              <a:lnSpc>
                <a:spcPct val="150000"/>
              </a:lnSpc>
              <a:buNone/>
              <a:defRPr lang="en-US" sz="1000" kern="1200" spc="100" dirty="0" smtClean="0">
                <a:solidFill>
                  <a:schemeClr val="bg1">
                    <a:lumMod val="95000"/>
                  </a:schemeClr>
                </a:solidFill>
                <a:latin typeface="Times New Roman" panose="02020603050405020304" pitchFamily="18" charset="0"/>
                <a:ea typeface="+mn-ea"/>
                <a:cs typeface="Times New Roman" panose="02020603050405020304" pitchFamily="18" charset="0"/>
              </a:defRPr>
            </a:lvl1pPr>
          </a:lstStyle>
          <a:p>
            <a:pPr lvl="0"/>
            <a:r>
              <a:rPr lang="en-VN" dirty="0"/>
              <a:t>(Tóm tắt mục nếu có) </a:t>
            </a:r>
            <a:r>
              <a:rPr lang="en-US" dirty="0"/>
              <a:t>Lorem ipsum dolor sit amet, consectetuer adipiscing elit. Maecenas porttitor congue massa. Fusce posuere, magna sed pulvinar ultricies, purus lectus malesuada libero, sit amet commodo magna eros quis </a:t>
            </a:r>
            <a:r>
              <a:rPr lang="en-US" dirty="0" err="1"/>
              <a:t>urna</a:t>
            </a:r>
            <a:r>
              <a:rPr lang="en-US" dirty="0"/>
              <a:t>.</a:t>
            </a:r>
          </a:p>
        </p:txBody>
      </p:sp>
      <p:sp>
        <p:nvSpPr>
          <p:cNvPr id="39" name="Text Placeholder 38">
            <a:extLst>
              <a:ext uri="{FF2B5EF4-FFF2-40B4-BE49-F238E27FC236}">
                <a16:creationId xmlns:a16="http://schemas.microsoft.com/office/drawing/2014/main" id="{9E2EB23E-8F15-CEEB-55D8-12309376C6F8}"/>
              </a:ext>
            </a:extLst>
          </p:cNvPr>
          <p:cNvSpPr>
            <a:spLocks noGrp="1"/>
          </p:cNvSpPr>
          <p:nvPr>
            <p:ph type="body" sz="quarter" idx="16" hasCustomPrompt="1"/>
          </p:nvPr>
        </p:nvSpPr>
        <p:spPr>
          <a:xfrm>
            <a:off x="8896576" y="5231902"/>
            <a:ext cx="2521280" cy="1577819"/>
          </a:xfrm>
        </p:spPr>
        <p:txBody>
          <a:bodyPr>
            <a:normAutofit/>
          </a:bodyPr>
          <a:lstStyle>
            <a:lvl1pPr marL="0" indent="0" algn="r" defTabSz="914400" rtl="0" eaLnBrk="1" latinLnBrk="0" hangingPunct="1">
              <a:buNone/>
              <a:defRPr lang="en-VN" sz="12000" b="1" kern="1200" spc="100" dirty="0">
                <a:solidFill>
                  <a:srgbClr val="00F7FF"/>
                </a:solidFill>
                <a:effectLst>
                  <a:innerShdw blurRad="114300">
                    <a:srgbClr val="0072FF"/>
                  </a:innerShdw>
                </a:effectLst>
                <a:latin typeface="Arial" panose="020B0604020202020204" pitchFamily="34" charset="0"/>
                <a:ea typeface="+mn-ea"/>
                <a:cs typeface="Arial" panose="020B0604020202020204" pitchFamily="34" charset="0"/>
              </a:defRPr>
            </a:lvl1pPr>
          </a:lstStyle>
          <a:p>
            <a:pPr lvl="0"/>
            <a:r>
              <a:rPr lang="en-VN" dirty="0"/>
              <a:t>01.</a:t>
            </a:r>
          </a:p>
        </p:txBody>
      </p:sp>
      <p:cxnSp>
        <p:nvCxnSpPr>
          <p:cNvPr id="41" name="Straight Connector 40">
            <a:extLst>
              <a:ext uri="{FF2B5EF4-FFF2-40B4-BE49-F238E27FC236}">
                <a16:creationId xmlns:a16="http://schemas.microsoft.com/office/drawing/2014/main" id="{88382EF5-131E-F7DD-C939-044C31C113C7}"/>
              </a:ext>
            </a:extLst>
          </p:cNvPr>
          <p:cNvCxnSpPr/>
          <p:nvPr userDrawn="1"/>
        </p:nvCxnSpPr>
        <p:spPr>
          <a:xfrm>
            <a:off x="1574156" y="2979683"/>
            <a:ext cx="3565003" cy="0"/>
          </a:xfrm>
          <a:prstGeom prst="line">
            <a:avLst/>
          </a:prstGeom>
          <a:ln w="25400" cap="rnd">
            <a:solidFill>
              <a:srgbClr val="00F7FF"/>
            </a:solidFill>
            <a:round/>
          </a:ln>
        </p:spPr>
        <p:style>
          <a:lnRef idx="1">
            <a:schemeClr val="accent1"/>
          </a:lnRef>
          <a:fillRef idx="0">
            <a:schemeClr val="accent1"/>
          </a:fillRef>
          <a:effectRef idx="0">
            <a:schemeClr val="accent1"/>
          </a:effectRef>
          <a:fontRef idx="minor">
            <a:schemeClr val="tx1"/>
          </a:fontRef>
        </p:style>
      </p:cxnSp>
      <p:sp>
        <p:nvSpPr>
          <p:cNvPr id="2" name="Date Placeholder 1">
            <a:extLst>
              <a:ext uri="{FF2B5EF4-FFF2-40B4-BE49-F238E27FC236}">
                <a16:creationId xmlns:a16="http://schemas.microsoft.com/office/drawing/2014/main" id="{91C15ADC-6970-920B-F52B-57201C4697FC}"/>
              </a:ext>
            </a:extLst>
          </p:cNvPr>
          <p:cNvSpPr>
            <a:spLocks noGrp="1"/>
          </p:cNvSpPr>
          <p:nvPr>
            <p:ph type="dt" sz="half" idx="17"/>
          </p:nvPr>
        </p:nvSpPr>
        <p:spPr>
          <a:xfrm>
            <a:off x="838200" y="6481647"/>
            <a:ext cx="2090098" cy="239828"/>
          </a:xfrm>
        </p:spPr>
        <p:txBody>
          <a:bodyPr/>
          <a:lstStyle>
            <a:lvl1pPr marL="0" algn="ctr" defTabSz="914400" rtl="0" eaLnBrk="1" latinLnBrk="0" hangingPunct="1">
              <a:defRPr lang="en-US" sz="1100" kern="1200" smtClean="0">
                <a:solidFill>
                  <a:schemeClr val="bg1">
                    <a:lumMod val="85000"/>
                  </a:schemeClr>
                </a:solidFill>
                <a:latin typeface="Arial" panose="020B0604020202020204" pitchFamily="34" charset="0"/>
                <a:ea typeface="+mn-ea"/>
                <a:cs typeface="Arial" panose="020B0604020202020204" pitchFamily="34" charset="0"/>
              </a:defRPr>
            </a:lvl1pPr>
          </a:lstStyle>
          <a:p>
            <a:fld id="{1320A77E-31F0-4A5C-BED5-8F897F9626B9}" type="datetime4">
              <a:rPr lang="en-US" smtClean="0"/>
              <a:t>February 16, 2024</a:t>
            </a:fld>
            <a:endParaRPr lang="en-US" dirty="0"/>
          </a:p>
        </p:txBody>
      </p:sp>
      <p:sp>
        <p:nvSpPr>
          <p:cNvPr id="3" name="Footer Placeholder 2">
            <a:extLst>
              <a:ext uri="{FF2B5EF4-FFF2-40B4-BE49-F238E27FC236}">
                <a16:creationId xmlns:a16="http://schemas.microsoft.com/office/drawing/2014/main" id="{DDBDDEB0-1D95-2535-D22B-34266EA304CC}"/>
              </a:ext>
            </a:extLst>
          </p:cNvPr>
          <p:cNvSpPr>
            <a:spLocks noGrp="1"/>
          </p:cNvSpPr>
          <p:nvPr>
            <p:ph type="ftr" sz="quarter" idx="18"/>
          </p:nvPr>
        </p:nvSpPr>
        <p:spPr>
          <a:xfrm>
            <a:off x="3677478" y="6481647"/>
            <a:ext cx="4475922" cy="239828"/>
          </a:xfrm>
        </p:spPr>
        <p:txBody>
          <a:bodyPr/>
          <a:lstStyle>
            <a:lvl1pPr marL="0" algn="ctr" defTabSz="914400" rtl="0" eaLnBrk="1" latinLnBrk="0" hangingPunct="1">
              <a:defRPr lang="vi-VN" sz="1100" kern="1200" smtClean="0">
                <a:solidFill>
                  <a:schemeClr val="bg1">
                    <a:lumMod val="85000"/>
                  </a:schemeClr>
                </a:solidFill>
                <a:latin typeface="Arial" panose="020B0604020202020204" pitchFamily="34" charset="0"/>
                <a:ea typeface="+mn-ea"/>
                <a:cs typeface="Arial" panose="020B0604020202020204" pitchFamily="34" charset="0"/>
              </a:defRPr>
            </a:lvl1pPr>
          </a:lstStyle>
          <a:p>
            <a:r>
              <a:rPr lang="vi-VN"/>
              <a:t>Thực hiện bởi Trường Đại học Công nghệ Thông tin, ĐHQG-HCM</a:t>
            </a:r>
            <a:endParaRPr lang="vi-VN" dirty="0"/>
          </a:p>
        </p:txBody>
      </p:sp>
      <p:grpSp>
        <p:nvGrpSpPr>
          <p:cNvPr id="4" name="Group 3">
            <a:extLst>
              <a:ext uri="{FF2B5EF4-FFF2-40B4-BE49-F238E27FC236}">
                <a16:creationId xmlns:a16="http://schemas.microsoft.com/office/drawing/2014/main" id="{BB1CD5FA-C15C-8BBD-9031-4AD1A2B139E5}"/>
              </a:ext>
            </a:extLst>
          </p:cNvPr>
          <p:cNvGrpSpPr/>
          <p:nvPr userDrawn="1"/>
        </p:nvGrpSpPr>
        <p:grpSpPr>
          <a:xfrm>
            <a:off x="16026" y="4629289"/>
            <a:ext cx="434350" cy="2228711"/>
            <a:chOff x="16026" y="4629289"/>
            <a:chExt cx="434350" cy="2228711"/>
          </a:xfrm>
          <a:gradFill flip="none" rotWithShape="1">
            <a:gsLst>
              <a:gs pos="0">
                <a:srgbClr val="00F7FF"/>
              </a:gs>
              <a:gs pos="100000">
                <a:srgbClr val="00F7FF">
                  <a:alpha val="0"/>
                </a:srgbClr>
              </a:gs>
            </a:gsLst>
            <a:lin ang="16200000" scaled="1"/>
            <a:tileRect/>
          </a:gradFill>
        </p:grpSpPr>
        <p:sp>
          <p:nvSpPr>
            <p:cNvPr id="14" name="Rectangle 13">
              <a:extLst>
                <a:ext uri="{FF2B5EF4-FFF2-40B4-BE49-F238E27FC236}">
                  <a16:creationId xmlns:a16="http://schemas.microsoft.com/office/drawing/2014/main" id="{81EE8087-B126-40D8-734F-1FF5B149E822}"/>
                </a:ext>
              </a:extLst>
            </p:cNvPr>
            <p:cNvSpPr/>
            <p:nvPr userDrawn="1"/>
          </p:nvSpPr>
          <p:spPr>
            <a:xfrm>
              <a:off x="16026" y="4629289"/>
              <a:ext cx="434350" cy="3469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0C5ADA6-14B6-3A0C-A21A-71608CA80781}"/>
                </a:ext>
              </a:extLst>
            </p:cNvPr>
            <p:cNvSpPr/>
            <p:nvPr userDrawn="1"/>
          </p:nvSpPr>
          <p:spPr>
            <a:xfrm>
              <a:off x="16026" y="5005641"/>
              <a:ext cx="434350" cy="3469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FC5CC6D6-C80A-A420-4F7E-DB6DAB5D90C8}"/>
                </a:ext>
              </a:extLst>
            </p:cNvPr>
            <p:cNvSpPr/>
            <p:nvPr userDrawn="1"/>
          </p:nvSpPr>
          <p:spPr>
            <a:xfrm>
              <a:off x="16026" y="5381993"/>
              <a:ext cx="434350" cy="3469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7" name="Rectangle 16">
              <a:extLst>
                <a:ext uri="{FF2B5EF4-FFF2-40B4-BE49-F238E27FC236}">
                  <a16:creationId xmlns:a16="http://schemas.microsoft.com/office/drawing/2014/main" id="{51D0FCA5-36D3-762D-2433-245D3F94B06A}"/>
                </a:ext>
              </a:extLst>
            </p:cNvPr>
            <p:cNvSpPr/>
            <p:nvPr userDrawn="1"/>
          </p:nvSpPr>
          <p:spPr>
            <a:xfrm>
              <a:off x="16026" y="5758345"/>
              <a:ext cx="434350" cy="3469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ABF15ED4-CCE7-8656-752A-BDD14C887744}"/>
                </a:ext>
              </a:extLst>
            </p:cNvPr>
            <p:cNvSpPr/>
            <p:nvPr userDrawn="1"/>
          </p:nvSpPr>
          <p:spPr>
            <a:xfrm>
              <a:off x="16026" y="6134697"/>
              <a:ext cx="434350" cy="3469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8D30BF22-A0BF-FF3A-B0B9-E4AEF578626F}"/>
                </a:ext>
              </a:extLst>
            </p:cNvPr>
            <p:cNvSpPr/>
            <p:nvPr userDrawn="1"/>
          </p:nvSpPr>
          <p:spPr>
            <a:xfrm>
              <a:off x="16026" y="6511050"/>
              <a:ext cx="434350" cy="3469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grpSp>
      <p:sp>
        <p:nvSpPr>
          <p:cNvPr id="29" name="Oval 28">
            <a:extLst>
              <a:ext uri="{FF2B5EF4-FFF2-40B4-BE49-F238E27FC236}">
                <a16:creationId xmlns:a16="http://schemas.microsoft.com/office/drawing/2014/main" id="{D48BE0DC-C12B-7B32-5521-E1BCC5CB89B7}"/>
              </a:ext>
            </a:extLst>
          </p:cNvPr>
          <p:cNvSpPr/>
          <p:nvPr/>
        </p:nvSpPr>
        <p:spPr>
          <a:xfrm>
            <a:off x="92468" y="6583150"/>
            <a:ext cx="233916" cy="2339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sz="1000">
              <a:latin typeface="Arial" panose="020B0604020202020204" pitchFamily="34" charset="0"/>
              <a:cs typeface="Arial" panose="020B0604020202020204" pitchFamily="34" charset="0"/>
            </a:endParaRPr>
          </a:p>
        </p:txBody>
      </p:sp>
      <p:sp>
        <p:nvSpPr>
          <p:cNvPr id="5" name="Slide Number Placeholder 4">
            <a:extLst>
              <a:ext uri="{FF2B5EF4-FFF2-40B4-BE49-F238E27FC236}">
                <a16:creationId xmlns:a16="http://schemas.microsoft.com/office/drawing/2014/main" id="{BB42E132-2B15-1D22-000B-D9DC548D1B2D}"/>
              </a:ext>
            </a:extLst>
          </p:cNvPr>
          <p:cNvSpPr>
            <a:spLocks noGrp="1"/>
          </p:cNvSpPr>
          <p:nvPr userDrawn="1">
            <p:ph type="sldNum" sz="quarter" idx="12"/>
          </p:nvPr>
        </p:nvSpPr>
        <p:spPr>
          <a:xfrm>
            <a:off x="63122" y="6542216"/>
            <a:ext cx="292608" cy="315784"/>
          </a:xfrm>
        </p:spPr>
        <p:txBody>
          <a:bodyPr/>
          <a:lstStyle>
            <a:lvl1pPr marL="0" algn="ctr" defTabSz="914400" rtl="0" eaLnBrk="1" latinLnBrk="0" hangingPunct="1">
              <a:defRPr lang="en-VN" sz="700" kern="1200" smtClean="0">
                <a:solidFill>
                  <a:schemeClr val="tx1"/>
                </a:solidFill>
                <a:latin typeface="Arial" panose="020B0604020202020204" pitchFamily="34" charset="0"/>
                <a:ea typeface="+mn-ea"/>
                <a:cs typeface="Arial" panose="020B0604020202020204" pitchFamily="34" charset="0"/>
              </a:defRPr>
            </a:lvl1pPr>
          </a:lstStyle>
          <a:p>
            <a:fld id="{D8B0B3AC-44A8-D142-AAF6-9A453466E1A4}" type="slidenum">
              <a:rPr lang="en-VN" smtClean="0"/>
              <a:pPr/>
              <a:t>‹#›</a:t>
            </a:fld>
            <a:endParaRPr lang="en-VN" dirty="0"/>
          </a:p>
        </p:txBody>
      </p:sp>
    </p:spTree>
    <p:extLst>
      <p:ext uri="{BB962C8B-B14F-4D97-AF65-F5344CB8AC3E}">
        <p14:creationId xmlns:p14="http://schemas.microsoft.com/office/powerpoint/2010/main" val="17559124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Mẫu nội dung 1">
    <p:spTree>
      <p:nvGrpSpPr>
        <p:cNvPr id="1" name=""/>
        <p:cNvGrpSpPr/>
        <p:nvPr/>
      </p:nvGrpSpPr>
      <p:grpSpPr>
        <a:xfrm>
          <a:off x="0" y="0"/>
          <a:ext cx="0" cy="0"/>
          <a:chOff x="0" y="0"/>
          <a:chExt cx="0" cy="0"/>
        </a:xfrm>
      </p:grpSpPr>
      <p:sp>
        <p:nvSpPr>
          <p:cNvPr id="22" name="Freeform 21">
            <a:extLst>
              <a:ext uri="{FF2B5EF4-FFF2-40B4-BE49-F238E27FC236}">
                <a16:creationId xmlns:a16="http://schemas.microsoft.com/office/drawing/2014/main" id="{D6D55076-2521-0210-0FB5-E329AB53FF7F}"/>
              </a:ext>
            </a:extLst>
          </p:cNvPr>
          <p:cNvSpPr/>
          <p:nvPr userDrawn="1"/>
        </p:nvSpPr>
        <p:spPr>
          <a:xfrm rot="10800000">
            <a:off x="-2" y="0"/>
            <a:ext cx="12192000" cy="6858000"/>
          </a:xfrm>
          <a:custGeom>
            <a:avLst/>
            <a:gdLst>
              <a:gd name="connsiteX0" fmla="*/ 0 w 12192000"/>
              <a:gd name="connsiteY0" fmla="*/ 616911 h 6858000"/>
              <a:gd name="connsiteX1" fmla="*/ 0 w 12192000"/>
              <a:gd name="connsiteY1" fmla="*/ 0 h 6858000"/>
              <a:gd name="connsiteX2" fmla="*/ 715617 w 12192000"/>
              <a:gd name="connsiteY2" fmla="*/ 0 h 6858000"/>
              <a:gd name="connsiteX3" fmla="*/ 12192000 w 12192000"/>
              <a:gd name="connsiteY3" fmla="*/ 6858000 h 6858000"/>
              <a:gd name="connsiteX4" fmla="*/ 11476383 w 12192000"/>
              <a:gd name="connsiteY4" fmla="*/ 6858000 h 6858000"/>
              <a:gd name="connsiteX5" fmla="*/ 12192000 w 12192000"/>
              <a:gd name="connsiteY5" fmla="*/ 624108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6858000">
                <a:moveTo>
                  <a:pt x="0" y="616911"/>
                </a:moveTo>
                <a:lnTo>
                  <a:pt x="0" y="0"/>
                </a:lnTo>
                <a:lnTo>
                  <a:pt x="715617" y="0"/>
                </a:lnTo>
                <a:close/>
                <a:moveTo>
                  <a:pt x="12192000" y="6858000"/>
                </a:moveTo>
                <a:lnTo>
                  <a:pt x="11476383" y="6858000"/>
                </a:lnTo>
                <a:lnTo>
                  <a:pt x="12192000" y="6241089"/>
                </a:lnTo>
                <a:close/>
              </a:path>
            </a:pathLst>
          </a:custGeom>
          <a:blipFill>
            <a:blip r:embed="rId2" cstate="screen">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 name="Isosceles Triangle 12">
            <a:extLst>
              <a:ext uri="{FF2B5EF4-FFF2-40B4-BE49-F238E27FC236}">
                <a16:creationId xmlns:a16="http://schemas.microsoft.com/office/drawing/2014/main" id="{C8EDB823-A30A-47C8-25D2-A9B8E2AED349}"/>
              </a:ext>
            </a:extLst>
          </p:cNvPr>
          <p:cNvSpPr/>
          <p:nvPr userDrawn="1"/>
        </p:nvSpPr>
        <p:spPr>
          <a:xfrm rot="10800000">
            <a:off x="0" y="0"/>
            <a:ext cx="715617" cy="616911"/>
          </a:xfrm>
          <a:prstGeom prst="triangle">
            <a:avLst>
              <a:gd name="adj" fmla="val 100000"/>
            </a:avLst>
          </a:prstGeom>
          <a:solidFill>
            <a:srgbClr val="0072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a:extLst>
              <a:ext uri="{FF2B5EF4-FFF2-40B4-BE49-F238E27FC236}">
                <a16:creationId xmlns:a16="http://schemas.microsoft.com/office/drawing/2014/main" id="{8E509037-4CE1-ED5D-C6FC-8CA081A0A39F}"/>
              </a:ext>
            </a:extLst>
          </p:cNvPr>
          <p:cNvGrpSpPr/>
          <p:nvPr userDrawn="1"/>
        </p:nvGrpSpPr>
        <p:grpSpPr>
          <a:xfrm>
            <a:off x="58527" y="40944"/>
            <a:ext cx="2869771" cy="1563379"/>
            <a:chOff x="44879" y="27296"/>
            <a:chExt cx="2869771" cy="1563379"/>
          </a:xfrm>
          <a:solidFill>
            <a:srgbClr val="0072FF"/>
          </a:solidFill>
        </p:grpSpPr>
        <p:cxnSp>
          <p:nvCxnSpPr>
            <p:cNvPr id="9" name="Straight Connector 8">
              <a:extLst>
                <a:ext uri="{FF2B5EF4-FFF2-40B4-BE49-F238E27FC236}">
                  <a16:creationId xmlns:a16="http://schemas.microsoft.com/office/drawing/2014/main" id="{70B4ADA5-DE61-CAE3-8EC7-FC27E8BC1D55}"/>
                </a:ext>
              </a:extLst>
            </p:cNvPr>
            <p:cNvCxnSpPr>
              <a:cxnSpLocks/>
            </p:cNvCxnSpPr>
            <p:nvPr/>
          </p:nvCxnSpPr>
          <p:spPr>
            <a:xfrm flipH="1">
              <a:off x="766351" y="34631"/>
              <a:ext cx="2148299" cy="0"/>
            </a:xfrm>
            <a:prstGeom prst="line">
              <a:avLst/>
            </a:prstGeom>
            <a:grpFill/>
            <a:ln w="38100">
              <a:solidFill>
                <a:srgbClr val="00C6FF"/>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7E7213C0-7CE0-59BB-B719-DC871B564E8C}"/>
                </a:ext>
              </a:extLst>
            </p:cNvPr>
            <p:cNvCxnSpPr>
              <a:cxnSpLocks/>
            </p:cNvCxnSpPr>
            <p:nvPr/>
          </p:nvCxnSpPr>
          <p:spPr>
            <a:xfrm flipH="1">
              <a:off x="44879" y="27296"/>
              <a:ext cx="737495" cy="644210"/>
            </a:xfrm>
            <a:prstGeom prst="line">
              <a:avLst/>
            </a:prstGeom>
            <a:grpFill/>
            <a:ln w="38100">
              <a:solidFill>
                <a:srgbClr val="00C6FF"/>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D4AE7820-5FA4-F879-12FF-D34B0A957EF6}"/>
                </a:ext>
              </a:extLst>
            </p:cNvPr>
            <p:cNvCxnSpPr>
              <a:cxnSpLocks/>
            </p:cNvCxnSpPr>
            <p:nvPr/>
          </p:nvCxnSpPr>
          <p:spPr>
            <a:xfrm flipV="1">
              <a:off x="52214" y="654128"/>
              <a:ext cx="0" cy="936547"/>
            </a:xfrm>
            <a:prstGeom prst="line">
              <a:avLst/>
            </a:prstGeom>
            <a:grpFill/>
            <a:ln w="38100">
              <a:solidFill>
                <a:srgbClr val="00C6FF"/>
              </a:solidFill>
            </a:ln>
          </p:spPr>
          <p:style>
            <a:lnRef idx="1">
              <a:schemeClr val="accent1"/>
            </a:lnRef>
            <a:fillRef idx="0">
              <a:schemeClr val="accent1"/>
            </a:fillRef>
            <a:effectRef idx="0">
              <a:schemeClr val="accent1"/>
            </a:effectRef>
            <a:fontRef idx="minor">
              <a:schemeClr val="tx1"/>
            </a:fontRef>
          </p:style>
        </p:cxnSp>
      </p:grpSp>
      <p:sp>
        <p:nvSpPr>
          <p:cNvPr id="12" name="Isosceles Triangle 12">
            <a:extLst>
              <a:ext uri="{FF2B5EF4-FFF2-40B4-BE49-F238E27FC236}">
                <a16:creationId xmlns:a16="http://schemas.microsoft.com/office/drawing/2014/main" id="{17B543D4-758D-BD1C-FCD1-D6196FEF3479}"/>
              </a:ext>
            </a:extLst>
          </p:cNvPr>
          <p:cNvSpPr/>
          <p:nvPr userDrawn="1"/>
        </p:nvSpPr>
        <p:spPr>
          <a:xfrm rot="10800000" flipH="1" flipV="1">
            <a:off x="11476383" y="6241089"/>
            <a:ext cx="715617" cy="616911"/>
          </a:xfrm>
          <a:prstGeom prst="triangle">
            <a:avLst>
              <a:gd name="adj" fmla="val 100000"/>
            </a:avLst>
          </a:prstGeom>
          <a:solidFill>
            <a:srgbClr val="0072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F00BFBF3-F42E-C38E-AF17-FD619F663C49}"/>
              </a:ext>
            </a:extLst>
          </p:cNvPr>
          <p:cNvGrpSpPr/>
          <p:nvPr userDrawn="1"/>
        </p:nvGrpSpPr>
        <p:grpSpPr>
          <a:xfrm flipH="1" flipV="1">
            <a:off x="9263702" y="5253677"/>
            <a:ext cx="2869771" cy="1563379"/>
            <a:chOff x="44879" y="27296"/>
            <a:chExt cx="2869771" cy="1563379"/>
          </a:xfrm>
          <a:solidFill>
            <a:srgbClr val="0072FF"/>
          </a:solidFill>
        </p:grpSpPr>
        <p:cxnSp>
          <p:nvCxnSpPr>
            <p:cNvPr id="14" name="Straight Connector 13">
              <a:extLst>
                <a:ext uri="{FF2B5EF4-FFF2-40B4-BE49-F238E27FC236}">
                  <a16:creationId xmlns:a16="http://schemas.microsoft.com/office/drawing/2014/main" id="{72E22F67-0343-EE26-97E1-B065633E3FF9}"/>
                </a:ext>
              </a:extLst>
            </p:cNvPr>
            <p:cNvCxnSpPr>
              <a:cxnSpLocks/>
            </p:cNvCxnSpPr>
            <p:nvPr/>
          </p:nvCxnSpPr>
          <p:spPr>
            <a:xfrm flipH="1">
              <a:off x="766351" y="34631"/>
              <a:ext cx="2148299" cy="0"/>
            </a:xfrm>
            <a:prstGeom prst="line">
              <a:avLst/>
            </a:prstGeom>
            <a:grpFill/>
            <a:ln w="38100" cap="rnd">
              <a:solidFill>
                <a:srgbClr val="00C6FF"/>
              </a:solidFill>
              <a:round/>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269246E-D1BA-1A1E-722A-214AD903B192}"/>
                </a:ext>
              </a:extLst>
            </p:cNvPr>
            <p:cNvCxnSpPr>
              <a:cxnSpLocks/>
            </p:cNvCxnSpPr>
            <p:nvPr/>
          </p:nvCxnSpPr>
          <p:spPr>
            <a:xfrm flipH="1">
              <a:off x="44879" y="27296"/>
              <a:ext cx="737495" cy="644210"/>
            </a:xfrm>
            <a:prstGeom prst="line">
              <a:avLst/>
            </a:prstGeom>
            <a:grpFill/>
            <a:ln w="38100" cap="rnd">
              <a:solidFill>
                <a:srgbClr val="00C6FF"/>
              </a:solidFill>
              <a:round/>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5B20816-E2A4-5501-1802-D77B2C234103}"/>
                </a:ext>
              </a:extLst>
            </p:cNvPr>
            <p:cNvCxnSpPr>
              <a:cxnSpLocks/>
            </p:cNvCxnSpPr>
            <p:nvPr/>
          </p:nvCxnSpPr>
          <p:spPr>
            <a:xfrm flipV="1">
              <a:off x="52214" y="654128"/>
              <a:ext cx="0" cy="936547"/>
            </a:xfrm>
            <a:prstGeom prst="line">
              <a:avLst/>
            </a:prstGeom>
            <a:grpFill/>
            <a:ln w="38100" cap="rnd">
              <a:solidFill>
                <a:srgbClr val="00C6FF"/>
              </a:solidFill>
              <a:round/>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6B7BE735-40A7-63BD-ABCF-0C393CEC8682}"/>
              </a:ext>
            </a:extLst>
          </p:cNvPr>
          <p:cNvSpPr>
            <a:spLocks noGrp="1"/>
          </p:cNvSpPr>
          <p:nvPr>
            <p:ph type="title"/>
          </p:nvPr>
        </p:nvSpPr>
        <p:spPr>
          <a:xfrm>
            <a:off x="838200" y="625123"/>
            <a:ext cx="10515600" cy="979200"/>
          </a:xfrm>
        </p:spPr>
        <p:txBody>
          <a:bodyPr>
            <a:normAutofit/>
          </a:bodyPr>
          <a:lstStyle>
            <a:lvl1pPr>
              <a:defRPr sz="4400"/>
            </a:lvl1pPr>
          </a:lstStyle>
          <a:p>
            <a:r>
              <a:rPr lang="en-US" dirty="0"/>
              <a:t>Click to edit Master title style</a:t>
            </a:r>
            <a:endParaRPr lang="en-VN" dirty="0"/>
          </a:p>
        </p:txBody>
      </p:sp>
      <p:sp>
        <p:nvSpPr>
          <p:cNvPr id="3" name="Content Placeholder 2">
            <a:extLst>
              <a:ext uri="{FF2B5EF4-FFF2-40B4-BE49-F238E27FC236}">
                <a16:creationId xmlns:a16="http://schemas.microsoft.com/office/drawing/2014/main" id="{1923943F-B5CB-101B-ED28-FD0D9E84E1C1}"/>
              </a:ext>
            </a:extLst>
          </p:cNvPr>
          <p:cNvSpPr>
            <a:spLocks noGrp="1"/>
          </p:cNvSpPr>
          <p:nvPr>
            <p:ph idx="1"/>
          </p:nvPr>
        </p:nvSpPr>
        <p:spPr>
          <a:xfrm>
            <a:off x="838200" y="1788160"/>
            <a:ext cx="10515600" cy="4388803"/>
          </a:xfrm>
        </p:spPr>
        <p:txBody>
          <a:bodyPr/>
          <a:lstStyle>
            <a:lvl1pPr>
              <a:lnSpc>
                <a:spcPct val="130000"/>
              </a:lnSpc>
              <a:spcBef>
                <a:spcPts val="300"/>
              </a:spcBef>
              <a:spcAft>
                <a:spcPts val="300"/>
              </a:spcAft>
              <a:defRPr>
                <a:latin typeface="Arial" panose="020B0604020202020204" pitchFamily="34" charset="0"/>
                <a:cs typeface="Arial" panose="020B0604020202020204" pitchFamily="34" charset="0"/>
              </a:defRPr>
            </a:lvl1pPr>
            <a:lvl2pPr>
              <a:lnSpc>
                <a:spcPct val="130000"/>
              </a:lnSpc>
              <a:spcBef>
                <a:spcPts val="300"/>
              </a:spcBef>
              <a:spcAft>
                <a:spcPts val="300"/>
              </a:spcAft>
              <a:defRPr>
                <a:latin typeface="Arial" panose="020B0604020202020204" pitchFamily="34" charset="0"/>
                <a:cs typeface="Arial" panose="020B0604020202020204" pitchFamily="34" charset="0"/>
              </a:defRPr>
            </a:lvl2pPr>
            <a:lvl3pPr>
              <a:lnSpc>
                <a:spcPct val="130000"/>
              </a:lnSpc>
              <a:spcBef>
                <a:spcPts val="300"/>
              </a:spcBef>
              <a:spcAft>
                <a:spcPts val="300"/>
              </a:spcAft>
              <a:defRPr>
                <a:latin typeface="Arial" panose="020B0604020202020204" pitchFamily="34" charset="0"/>
                <a:cs typeface="Arial" panose="020B0604020202020204" pitchFamily="34" charset="0"/>
              </a:defRPr>
            </a:lvl3pPr>
            <a:lvl4pPr>
              <a:lnSpc>
                <a:spcPct val="130000"/>
              </a:lnSpc>
              <a:spcBef>
                <a:spcPts val="300"/>
              </a:spcBef>
              <a:spcAft>
                <a:spcPts val="300"/>
              </a:spcAft>
              <a:defRPr>
                <a:latin typeface="Arial" panose="020B0604020202020204" pitchFamily="34" charset="0"/>
                <a:cs typeface="Arial" panose="020B0604020202020204" pitchFamily="34" charset="0"/>
              </a:defRPr>
            </a:lvl4pPr>
            <a:lvl5pPr>
              <a:lnSpc>
                <a:spcPct val="130000"/>
              </a:lnSpc>
              <a:spcBef>
                <a:spcPts val="300"/>
              </a:spcBef>
              <a:spcAft>
                <a:spcPts val="300"/>
              </a:spcAft>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VN" dirty="0"/>
          </a:p>
        </p:txBody>
      </p:sp>
      <p:sp>
        <p:nvSpPr>
          <p:cNvPr id="5" name="Footer Placeholder 4">
            <a:extLst>
              <a:ext uri="{FF2B5EF4-FFF2-40B4-BE49-F238E27FC236}">
                <a16:creationId xmlns:a16="http://schemas.microsoft.com/office/drawing/2014/main" id="{A269E902-5084-53A0-D082-6066977D82D2}"/>
              </a:ext>
            </a:extLst>
          </p:cNvPr>
          <p:cNvSpPr>
            <a:spLocks noGrp="1"/>
          </p:cNvSpPr>
          <p:nvPr>
            <p:ph type="ftr" sz="quarter" idx="11"/>
          </p:nvPr>
        </p:nvSpPr>
        <p:spPr>
          <a:xfrm>
            <a:off x="3644348" y="6475620"/>
            <a:ext cx="4903304" cy="263110"/>
          </a:xfrm>
        </p:spPr>
        <p:txBody>
          <a:bodyPr/>
          <a:lstStyle>
            <a:lvl1pPr marL="0" algn="ctr" defTabSz="914400" rtl="0" eaLnBrk="1" latinLnBrk="0" hangingPunct="1">
              <a:defRPr lang="en-VN" sz="1100" kern="1200" dirty="0">
                <a:solidFill>
                  <a:schemeClr val="tx1">
                    <a:tint val="75000"/>
                  </a:schemeClr>
                </a:solidFill>
                <a:latin typeface="Arial" panose="020B0604020202020204" pitchFamily="34" charset="0"/>
                <a:ea typeface="+mn-ea"/>
                <a:cs typeface="Arial" panose="020B0604020202020204" pitchFamily="34" charset="0"/>
              </a:defRPr>
            </a:lvl1pPr>
          </a:lstStyle>
          <a:p>
            <a:r>
              <a:rPr lang="vi-VN" dirty="0"/>
              <a:t>Thực hiện bởi Trường Đại học Công nghệ Thông tin, ĐHQG-HCM</a:t>
            </a:r>
            <a:endParaRPr lang="en-VN" dirty="0"/>
          </a:p>
        </p:txBody>
      </p:sp>
      <p:sp>
        <p:nvSpPr>
          <p:cNvPr id="4" name="Date Placeholder 3">
            <a:extLst>
              <a:ext uri="{FF2B5EF4-FFF2-40B4-BE49-F238E27FC236}">
                <a16:creationId xmlns:a16="http://schemas.microsoft.com/office/drawing/2014/main" id="{85952F19-40DF-B11E-2E00-94556129CFC5}"/>
              </a:ext>
            </a:extLst>
          </p:cNvPr>
          <p:cNvSpPr>
            <a:spLocks noGrp="1"/>
          </p:cNvSpPr>
          <p:nvPr>
            <p:ph type="dt" sz="half" idx="13"/>
          </p:nvPr>
        </p:nvSpPr>
        <p:spPr>
          <a:xfrm>
            <a:off x="838200" y="6458365"/>
            <a:ext cx="2090098" cy="263110"/>
          </a:xfrm>
        </p:spPr>
        <p:txBody>
          <a:bodyPr/>
          <a:lstStyle>
            <a:lvl1pPr marL="0" algn="ctr" defTabSz="914400" rtl="0" eaLnBrk="1" latinLnBrk="0" hangingPunct="1">
              <a:defRPr lang="en-US" sz="1100" kern="1200" smtClean="0">
                <a:solidFill>
                  <a:schemeClr val="tx1">
                    <a:tint val="75000"/>
                  </a:schemeClr>
                </a:solidFill>
                <a:latin typeface="Arial" panose="020B0604020202020204" pitchFamily="34" charset="0"/>
                <a:ea typeface="+mn-ea"/>
                <a:cs typeface="Arial" panose="020B0604020202020204" pitchFamily="34" charset="0"/>
              </a:defRPr>
            </a:lvl1pPr>
          </a:lstStyle>
          <a:p>
            <a:fld id="{F644439D-8432-4671-98F6-CF08ACD7EB3E}" type="datetime4">
              <a:rPr lang="en-US" smtClean="0"/>
              <a:t>February 16, 2024</a:t>
            </a:fld>
            <a:endParaRPr lang="en-US" dirty="0"/>
          </a:p>
        </p:txBody>
      </p:sp>
      <p:sp>
        <p:nvSpPr>
          <p:cNvPr id="18" name="Freeform 17">
            <a:extLst>
              <a:ext uri="{FF2B5EF4-FFF2-40B4-BE49-F238E27FC236}">
                <a16:creationId xmlns:a16="http://schemas.microsoft.com/office/drawing/2014/main" id="{DE00A6DA-A209-5475-1D65-636E74660F49}"/>
              </a:ext>
            </a:extLst>
          </p:cNvPr>
          <p:cNvSpPr/>
          <p:nvPr userDrawn="1"/>
        </p:nvSpPr>
        <p:spPr>
          <a:xfrm>
            <a:off x="11589537" y="105878"/>
            <a:ext cx="489307" cy="405155"/>
          </a:xfrm>
          <a:custGeom>
            <a:avLst/>
            <a:gdLst>
              <a:gd name="connsiteX0" fmla="*/ 278290 w 489307"/>
              <a:gd name="connsiteY0" fmla="*/ 349616 h 405155"/>
              <a:gd name="connsiteX1" fmla="*/ 277683 w 489307"/>
              <a:gd name="connsiteY1" fmla="*/ 349811 h 405155"/>
              <a:gd name="connsiteX2" fmla="*/ 277976 w 489307"/>
              <a:gd name="connsiteY2" fmla="*/ 349743 h 405155"/>
              <a:gd name="connsiteX3" fmla="*/ 173116 w 489307"/>
              <a:gd name="connsiteY3" fmla="*/ 214928 h 405155"/>
              <a:gd name="connsiteX4" fmla="*/ 212561 w 489307"/>
              <a:gd name="connsiteY4" fmla="*/ 228062 h 405155"/>
              <a:gd name="connsiteX5" fmla="*/ 214259 w 489307"/>
              <a:gd name="connsiteY5" fmla="*/ 228947 h 405155"/>
              <a:gd name="connsiteX6" fmla="*/ 213316 w 489307"/>
              <a:gd name="connsiteY6" fmla="*/ 229788 h 405155"/>
              <a:gd name="connsiteX7" fmla="*/ 182086 w 489307"/>
              <a:gd name="connsiteY7" fmla="*/ 251026 h 405155"/>
              <a:gd name="connsiteX8" fmla="*/ 179990 w 489307"/>
              <a:gd name="connsiteY8" fmla="*/ 251847 h 405155"/>
              <a:gd name="connsiteX9" fmla="*/ 156055 w 489307"/>
              <a:gd name="connsiteY9" fmla="*/ 251847 h 405155"/>
              <a:gd name="connsiteX10" fmla="*/ 155132 w 489307"/>
              <a:gd name="connsiteY10" fmla="*/ 251658 h 405155"/>
              <a:gd name="connsiteX11" fmla="*/ 155384 w 489307"/>
              <a:gd name="connsiteY11" fmla="*/ 250353 h 405155"/>
              <a:gd name="connsiteX12" fmla="*/ 170328 w 489307"/>
              <a:gd name="connsiteY12" fmla="*/ 216233 h 405155"/>
              <a:gd name="connsiteX13" fmla="*/ 173116 w 489307"/>
              <a:gd name="connsiteY13" fmla="*/ 214928 h 405155"/>
              <a:gd name="connsiteX14" fmla="*/ 277908 w 489307"/>
              <a:gd name="connsiteY14" fmla="*/ 214851 h 405155"/>
              <a:gd name="connsiteX15" fmla="*/ 279966 w 489307"/>
              <a:gd name="connsiteY15" fmla="*/ 215771 h 405155"/>
              <a:gd name="connsiteX16" fmla="*/ 295308 w 489307"/>
              <a:gd name="connsiteY16" fmla="*/ 250795 h 405155"/>
              <a:gd name="connsiteX17" fmla="*/ 295434 w 489307"/>
              <a:gd name="connsiteY17" fmla="*/ 251743 h 405155"/>
              <a:gd name="connsiteX18" fmla="*/ 293925 w 489307"/>
              <a:gd name="connsiteY18" fmla="*/ 251890 h 405155"/>
              <a:gd name="connsiteX19" fmla="*/ 270870 w 489307"/>
              <a:gd name="connsiteY19" fmla="*/ 251890 h 405155"/>
              <a:gd name="connsiteX20" fmla="*/ 268250 w 489307"/>
              <a:gd name="connsiteY20" fmla="*/ 250964 h 405155"/>
              <a:gd name="connsiteX21" fmla="*/ 237502 w 489307"/>
              <a:gd name="connsiteY21" fmla="*/ 230042 h 405155"/>
              <a:gd name="connsiteX22" fmla="*/ 236245 w 489307"/>
              <a:gd name="connsiteY22" fmla="*/ 229179 h 405155"/>
              <a:gd name="connsiteX23" fmla="*/ 237251 w 489307"/>
              <a:gd name="connsiteY23" fmla="*/ 228400 h 405155"/>
              <a:gd name="connsiteX24" fmla="*/ 277870 w 489307"/>
              <a:gd name="connsiteY24" fmla="*/ 214866 h 405155"/>
              <a:gd name="connsiteX25" fmla="*/ 277908 w 489307"/>
              <a:gd name="connsiteY25" fmla="*/ 214851 h 405155"/>
              <a:gd name="connsiteX26" fmla="*/ 151422 w 489307"/>
              <a:gd name="connsiteY26" fmla="*/ 211056 h 405155"/>
              <a:gd name="connsiteX27" fmla="*/ 161566 w 489307"/>
              <a:gd name="connsiteY27" fmla="*/ 212550 h 405155"/>
              <a:gd name="connsiteX28" fmla="*/ 154797 w 489307"/>
              <a:gd name="connsiteY28" fmla="*/ 226084 h 405155"/>
              <a:gd name="connsiteX29" fmla="*/ 148886 w 489307"/>
              <a:gd name="connsiteY29" fmla="*/ 239639 h 405155"/>
              <a:gd name="connsiteX30" fmla="*/ 148530 w 489307"/>
              <a:gd name="connsiteY30" fmla="*/ 235429 h 405155"/>
              <a:gd name="connsiteX31" fmla="*/ 149641 w 489307"/>
              <a:gd name="connsiteY31" fmla="*/ 212529 h 405155"/>
              <a:gd name="connsiteX32" fmla="*/ 151422 w 489307"/>
              <a:gd name="connsiteY32" fmla="*/ 211056 h 405155"/>
              <a:gd name="connsiteX33" fmla="*/ 299584 w 489307"/>
              <a:gd name="connsiteY33" fmla="*/ 210929 h 405155"/>
              <a:gd name="connsiteX34" fmla="*/ 300800 w 489307"/>
              <a:gd name="connsiteY34" fmla="*/ 212003 h 405155"/>
              <a:gd name="connsiteX35" fmla="*/ 301680 w 489307"/>
              <a:gd name="connsiteY35" fmla="*/ 219980 h 405155"/>
              <a:gd name="connsiteX36" fmla="*/ 301701 w 489307"/>
              <a:gd name="connsiteY36" fmla="*/ 238566 h 405155"/>
              <a:gd name="connsiteX37" fmla="*/ 301701 w 489307"/>
              <a:gd name="connsiteY37" fmla="*/ 239871 h 405155"/>
              <a:gd name="connsiteX38" fmla="*/ 301093 w 489307"/>
              <a:gd name="connsiteY38" fmla="*/ 238923 h 405155"/>
              <a:gd name="connsiteX39" fmla="*/ 289000 w 489307"/>
              <a:gd name="connsiteY39" fmla="*/ 212634 h 405155"/>
              <a:gd name="connsiteX40" fmla="*/ 299584 w 489307"/>
              <a:gd name="connsiteY40" fmla="*/ 210929 h 405155"/>
              <a:gd name="connsiteX41" fmla="*/ 112605 w 489307"/>
              <a:gd name="connsiteY41" fmla="*/ 209436 h 405155"/>
              <a:gd name="connsiteX42" fmla="*/ 139224 w 489307"/>
              <a:gd name="connsiteY42" fmla="*/ 209814 h 405155"/>
              <a:gd name="connsiteX43" fmla="*/ 140397 w 489307"/>
              <a:gd name="connsiteY43" fmla="*/ 211204 h 405155"/>
              <a:gd name="connsiteX44" fmla="*/ 139475 w 489307"/>
              <a:gd name="connsiteY44" fmla="*/ 220970 h 405155"/>
              <a:gd name="connsiteX45" fmla="*/ 139454 w 489307"/>
              <a:gd name="connsiteY45" fmla="*/ 239808 h 405155"/>
              <a:gd name="connsiteX46" fmla="*/ 140670 w 489307"/>
              <a:gd name="connsiteY46" fmla="*/ 251616 h 405155"/>
              <a:gd name="connsiteX47" fmla="*/ 139077 w 489307"/>
              <a:gd name="connsiteY47" fmla="*/ 251869 h 405155"/>
              <a:gd name="connsiteX48" fmla="*/ 116671 w 489307"/>
              <a:gd name="connsiteY48" fmla="*/ 251869 h 405155"/>
              <a:gd name="connsiteX49" fmla="*/ 114156 w 489307"/>
              <a:gd name="connsiteY49" fmla="*/ 250564 h 405155"/>
              <a:gd name="connsiteX50" fmla="*/ 110174 w 489307"/>
              <a:gd name="connsiteY50" fmla="*/ 211140 h 405155"/>
              <a:gd name="connsiteX51" fmla="*/ 112605 w 489307"/>
              <a:gd name="connsiteY51" fmla="*/ 209436 h 405155"/>
              <a:gd name="connsiteX52" fmla="*/ 337584 w 489307"/>
              <a:gd name="connsiteY52" fmla="*/ 209372 h 405155"/>
              <a:gd name="connsiteX53" fmla="*/ 340539 w 489307"/>
              <a:gd name="connsiteY53" fmla="*/ 211477 h 405155"/>
              <a:gd name="connsiteX54" fmla="*/ 336348 w 489307"/>
              <a:gd name="connsiteY54" fmla="*/ 250542 h 405155"/>
              <a:gd name="connsiteX55" fmla="*/ 334252 w 489307"/>
              <a:gd name="connsiteY55" fmla="*/ 251847 h 405155"/>
              <a:gd name="connsiteX56" fmla="*/ 311070 w 489307"/>
              <a:gd name="connsiteY56" fmla="*/ 251847 h 405155"/>
              <a:gd name="connsiteX57" fmla="*/ 309918 w 489307"/>
              <a:gd name="connsiteY57" fmla="*/ 251574 h 405155"/>
              <a:gd name="connsiteX58" fmla="*/ 310735 w 489307"/>
              <a:gd name="connsiteY58" fmla="*/ 244038 h 405155"/>
              <a:gd name="connsiteX59" fmla="*/ 311154 w 489307"/>
              <a:gd name="connsiteY59" fmla="*/ 222274 h 405155"/>
              <a:gd name="connsiteX60" fmla="*/ 310169 w 489307"/>
              <a:gd name="connsiteY60" fmla="*/ 211350 h 405155"/>
              <a:gd name="connsiteX61" fmla="*/ 311343 w 489307"/>
              <a:gd name="connsiteY61" fmla="*/ 209814 h 405155"/>
              <a:gd name="connsiteX62" fmla="*/ 337584 w 489307"/>
              <a:gd name="connsiteY62" fmla="*/ 209372 h 405155"/>
              <a:gd name="connsiteX63" fmla="*/ 223837 w 489307"/>
              <a:gd name="connsiteY63" fmla="*/ 156099 h 405155"/>
              <a:gd name="connsiteX64" fmla="*/ 226772 w 489307"/>
              <a:gd name="connsiteY64" fmla="*/ 156099 h 405155"/>
              <a:gd name="connsiteX65" fmla="*/ 273260 w 489307"/>
              <a:gd name="connsiteY65" fmla="*/ 204805 h 405155"/>
              <a:gd name="connsiteX66" fmla="*/ 273909 w 489307"/>
              <a:gd name="connsiteY66" fmla="*/ 205920 h 405155"/>
              <a:gd name="connsiteX67" fmla="*/ 270220 w 489307"/>
              <a:gd name="connsiteY67" fmla="*/ 206888 h 405155"/>
              <a:gd name="connsiteX68" fmla="*/ 226667 w 489307"/>
              <a:gd name="connsiteY68" fmla="*/ 222843 h 405155"/>
              <a:gd name="connsiteX69" fmla="*/ 224005 w 489307"/>
              <a:gd name="connsiteY69" fmla="*/ 222843 h 405155"/>
              <a:gd name="connsiteX70" fmla="*/ 177664 w 489307"/>
              <a:gd name="connsiteY70" fmla="*/ 206173 h 405155"/>
              <a:gd name="connsiteX71" fmla="*/ 177014 w 489307"/>
              <a:gd name="connsiteY71" fmla="*/ 205899 h 405155"/>
              <a:gd name="connsiteX72" fmla="*/ 177433 w 489307"/>
              <a:gd name="connsiteY72" fmla="*/ 204636 h 405155"/>
              <a:gd name="connsiteX73" fmla="*/ 223837 w 489307"/>
              <a:gd name="connsiteY73" fmla="*/ 156099 h 405155"/>
              <a:gd name="connsiteX74" fmla="*/ 190281 w 489307"/>
              <a:gd name="connsiteY74" fmla="*/ 135577 h 405155"/>
              <a:gd name="connsiteX75" fmla="*/ 215432 w 489307"/>
              <a:gd name="connsiteY75" fmla="*/ 148542 h 405155"/>
              <a:gd name="connsiteX76" fmla="*/ 216732 w 489307"/>
              <a:gd name="connsiteY76" fmla="*/ 149426 h 405155"/>
              <a:gd name="connsiteX77" fmla="*/ 209459 w 489307"/>
              <a:gd name="connsiteY77" fmla="*/ 155194 h 405155"/>
              <a:gd name="connsiteX78" fmla="*/ 168022 w 489307"/>
              <a:gd name="connsiteY78" fmla="*/ 201921 h 405155"/>
              <a:gd name="connsiteX79" fmla="*/ 164501 w 489307"/>
              <a:gd name="connsiteY79" fmla="*/ 203457 h 405155"/>
              <a:gd name="connsiteX80" fmla="*/ 153539 w 489307"/>
              <a:gd name="connsiteY80" fmla="*/ 201626 h 405155"/>
              <a:gd name="connsiteX81" fmla="*/ 152051 w 489307"/>
              <a:gd name="connsiteY81" fmla="*/ 199521 h 405155"/>
              <a:gd name="connsiteX82" fmla="*/ 158779 w 489307"/>
              <a:gd name="connsiteY82" fmla="*/ 178683 h 405155"/>
              <a:gd name="connsiteX83" fmla="*/ 186969 w 489307"/>
              <a:gd name="connsiteY83" fmla="*/ 136271 h 405155"/>
              <a:gd name="connsiteX84" fmla="*/ 190281 w 489307"/>
              <a:gd name="connsiteY84" fmla="*/ 135577 h 405155"/>
              <a:gd name="connsiteX85" fmla="*/ 260223 w 489307"/>
              <a:gd name="connsiteY85" fmla="*/ 135514 h 405155"/>
              <a:gd name="connsiteX86" fmla="*/ 263555 w 489307"/>
              <a:gd name="connsiteY86" fmla="*/ 136146 h 405155"/>
              <a:gd name="connsiteX87" fmla="*/ 297090 w 489307"/>
              <a:gd name="connsiteY87" fmla="*/ 194239 h 405155"/>
              <a:gd name="connsiteX88" fmla="*/ 298536 w 489307"/>
              <a:gd name="connsiteY88" fmla="*/ 199943 h 405155"/>
              <a:gd name="connsiteX89" fmla="*/ 297384 w 489307"/>
              <a:gd name="connsiteY89" fmla="*/ 201479 h 405155"/>
              <a:gd name="connsiteX90" fmla="*/ 285101 w 489307"/>
              <a:gd name="connsiteY90" fmla="*/ 203584 h 405155"/>
              <a:gd name="connsiteX91" fmla="*/ 283006 w 489307"/>
              <a:gd name="connsiteY91" fmla="*/ 202616 h 405155"/>
              <a:gd name="connsiteX92" fmla="*/ 265945 w 489307"/>
              <a:gd name="connsiteY92" fmla="*/ 179463 h 405155"/>
              <a:gd name="connsiteX93" fmla="*/ 236119 w 489307"/>
              <a:gd name="connsiteY93" fmla="*/ 151174 h 405155"/>
              <a:gd name="connsiteX94" fmla="*/ 233793 w 489307"/>
              <a:gd name="connsiteY94" fmla="*/ 149364 h 405155"/>
              <a:gd name="connsiteX95" fmla="*/ 240081 w 489307"/>
              <a:gd name="connsiteY95" fmla="*/ 145512 h 405155"/>
              <a:gd name="connsiteX96" fmla="*/ 260223 w 489307"/>
              <a:gd name="connsiteY96" fmla="*/ 135514 h 405155"/>
              <a:gd name="connsiteX97" fmla="*/ 322955 w 489307"/>
              <a:gd name="connsiteY97" fmla="*/ 47469 h 405155"/>
              <a:gd name="connsiteX98" fmla="*/ 256303 w 489307"/>
              <a:gd name="connsiteY98" fmla="*/ 72727 h 405155"/>
              <a:gd name="connsiteX99" fmla="*/ 223376 w 489307"/>
              <a:gd name="connsiteY99" fmla="*/ 89060 h 405155"/>
              <a:gd name="connsiteX100" fmla="*/ 150144 w 489307"/>
              <a:gd name="connsiteY100" fmla="*/ 139302 h 405155"/>
              <a:gd name="connsiteX101" fmla="*/ 74334 w 489307"/>
              <a:gd name="connsiteY101" fmla="*/ 225979 h 405155"/>
              <a:gd name="connsiteX102" fmla="*/ 54045 w 489307"/>
              <a:gd name="connsiteY102" fmla="*/ 268560 h 405155"/>
              <a:gd name="connsiteX103" fmla="*/ 49622 w 489307"/>
              <a:gd name="connsiteY103" fmla="*/ 303815 h 405155"/>
              <a:gd name="connsiteX104" fmla="*/ 64126 w 489307"/>
              <a:gd name="connsiteY104" fmla="*/ 342860 h 405155"/>
              <a:gd name="connsiteX105" fmla="*/ 84583 w 489307"/>
              <a:gd name="connsiteY105" fmla="*/ 360077 h 405155"/>
              <a:gd name="connsiteX106" fmla="*/ 132517 w 489307"/>
              <a:gd name="connsiteY106" fmla="*/ 374811 h 405155"/>
              <a:gd name="connsiteX107" fmla="*/ 156222 w 489307"/>
              <a:gd name="connsiteY107" fmla="*/ 375422 h 405155"/>
              <a:gd name="connsiteX108" fmla="*/ 191979 w 489307"/>
              <a:gd name="connsiteY108" fmla="*/ 371359 h 405155"/>
              <a:gd name="connsiteX109" fmla="*/ 244000 w 489307"/>
              <a:gd name="connsiteY109" fmla="*/ 360604 h 405155"/>
              <a:gd name="connsiteX110" fmla="*/ 277680 w 489307"/>
              <a:gd name="connsiteY110" fmla="*/ 349812 h 405155"/>
              <a:gd name="connsiteX111" fmla="*/ 247375 w 489307"/>
              <a:gd name="connsiteY111" fmla="*/ 356815 h 405155"/>
              <a:gd name="connsiteX112" fmla="*/ 217172 w 489307"/>
              <a:gd name="connsiteY112" fmla="*/ 358057 h 405155"/>
              <a:gd name="connsiteX113" fmla="*/ 156138 w 489307"/>
              <a:gd name="connsiteY113" fmla="*/ 343323 h 405155"/>
              <a:gd name="connsiteX114" fmla="*/ 85065 w 489307"/>
              <a:gd name="connsiteY114" fmla="*/ 284051 h 405155"/>
              <a:gd name="connsiteX115" fmla="*/ 84499 w 489307"/>
              <a:gd name="connsiteY115" fmla="*/ 283251 h 405155"/>
              <a:gd name="connsiteX116" fmla="*/ 85798 w 489307"/>
              <a:gd name="connsiteY116" fmla="*/ 280768 h 405155"/>
              <a:gd name="connsiteX117" fmla="*/ 122226 w 489307"/>
              <a:gd name="connsiteY117" fmla="*/ 280768 h 405155"/>
              <a:gd name="connsiteX118" fmla="*/ 125831 w 489307"/>
              <a:gd name="connsiteY118" fmla="*/ 282704 h 405155"/>
              <a:gd name="connsiteX119" fmla="*/ 152407 w 489307"/>
              <a:gd name="connsiteY119" fmla="*/ 304173 h 405155"/>
              <a:gd name="connsiteX120" fmla="*/ 206902 w 489307"/>
              <a:gd name="connsiteY120" fmla="*/ 323811 h 405155"/>
              <a:gd name="connsiteX121" fmla="*/ 196548 w 489307"/>
              <a:gd name="connsiteY121" fmla="*/ 316002 h 405155"/>
              <a:gd name="connsiteX122" fmla="*/ 167393 w 489307"/>
              <a:gd name="connsiteY122" fmla="*/ 293965 h 405155"/>
              <a:gd name="connsiteX123" fmla="*/ 127571 w 489307"/>
              <a:gd name="connsiteY123" fmla="*/ 263740 h 405155"/>
              <a:gd name="connsiteX124" fmla="*/ 125789 w 489307"/>
              <a:gd name="connsiteY124" fmla="*/ 261466 h 405155"/>
              <a:gd name="connsiteX125" fmla="*/ 128472 w 489307"/>
              <a:gd name="connsiteY125" fmla="*/ 260666 h 405155"/>
              <a:gd name="connsiteX126" fmla="*/ 174289 w 489307"/>
              <a:gd name="connsiteY126" fmla="*/ 260666 h 405155"/>
              <a:gd name="connsiteX127" fmla="*/ 179110 w 489307"/>
              <a:gd name="connsiteY127" fmla="*/ 263171 h 405155"/>
              <a:gd name="connsiteX128" fmla="*/ 223795 w 489307"/>
              <a:gd name="connsiteY128" fmla="*/ 323369 h 405155"/>
              <a:gd name="connsiteX129" fmla="*/ 226772 w 489307"/>
              <a:gd name="connsiteY129" fmla="*/ 323369 h 405155"/>
              <a:gd name="connsiteX130" fmla="*/ 270954 w 489307"/>
              <a:gd name="connsiteY130" fmla="*/ 263929 h 405155"/>
              <a:gd name="connsiteX131" fmla="*/ 277074 w 489307"/>
              <a:gd name="connsiteY131" fmla="*/ 260814 h 405155"/>
              <a:gd name="connsiteX132" fmla="*/ 321928 w 489307"/>
              <a:gd name="connsiteY132" fmla="*/ 260814 h 405155"/>
              <a:gd name="connsiteX133" fmla="*/ 324799 w 489307"/>
              <a:gd name="connsiteY133" fmla="*/ 261614 h 405155"/>
              <a:gd name="connsiteX134" fmla="*/ 322934 w 489307"/>
              <a:gd name="connsiteY134" fmla="*/ 263824 h 405155"/>
              <a:gd name="connsiteX135" fmla="*/ 269298 w 489307"/>
              <a:gd name="connsiteY135" fmla="*/ 304447 h 405155"/>
              <a:gd name="connsiteX136" fmla="*/ 244650 w 489307"/>
              <a:gd name="connsiteY136" fmla="*/ 323159 h 405155"/>
              <a:gd name="connsiteX137" fmla="*/ 243916 w 489307"/>
              <a:gd name="connsiteY137" fmla="*/ 323895 h 405155"/>
              <a:gd name="connsiteX138" fmla="*/ 310442 w 489307"/>
              <a:gd name="connsiteY138" fmla="*/ 295565 h 405155"/>
              <a:gd name="connsiteX139" fmla="*/ 325449 w 489307"/>
              <a:gd name="connsiteY139" fmla="*/ 281883 h 405155"/>
              <a:gd name="connsiteX140" fmla="*/ 328614 w 489307"/>
              <a:gd name="connsiteY140" fmla="*/ 280831 h 405155"/>
              <a:gd name="connsiteX141" fmla="*/ 355861 w 489307"/>
              <a:gd name="connsiteY141" fmla="*/ 280831 h 405155"/>
              <a:gd name="connsiteX142" fmla="*/ 360912 w 489307"/>
              <a:gd name="connsiteY142" fmla="*/ 278158 h 405155"/>
              <a:gd name="connsiteX143" fmla="*/ 384491 w 489307"/>
              <a:gd name="connsiteY143" fmla="*/ 226737 h 405155"/>
              <a:gd name="connsiteX144" fmla="*/ 389983 w 489307"/>
              <a:gd name="connsiteY144" fmla="*/ 194491 h 405155"/>
              <a:gd name="connsiteX145" fmla="*/ 390507 w 489307"/>
              <a:gd name="connsiteY145" fmla="*/ 181862 h 405155"/>
              <a:gd name="connsiteX146" fmla="*/ 388159 w 489307"/>
              <a:gd name="connsiteY146" fmla="*/ 153173 h 405155"/>
              <a:gd name="connsiteX147" fmla="*/ 371664 w 489307"/>
              <a:gd name="connsiteY147" fmla="*/ 103183 h 405155"/>
              <a:gd name="connsiteX148" fmla="*/ 350893 w 489307"/>
              <a:gd name="connsiteY148" fmla="*/ 71611 h 405155"/>
              <a:gd name="connsiteX149" fmla="*/ 327146 w 489307"/>
              <a:gd name="connsiteY149" fmla="*/ 48289 h 405155"/>
              <a:gd name="connsiteX150" fmla="*/ 322955 w 489307"/>
              <a:gd name="connsiteY150" fmla="*/ 47469 h 405155"/>
              <a:gd name="connsiteX151" fmla="*/ 279044 w 489307"/>
              <a:gd name="connsiteY151" fmla="*/ 15391 h 405155"/>
              <a:gd name="connsiteX152" fmla="*/ 282356 w 489307"/>
              <a:gd name="connsiteY152" fmla="*/ 15391 h 405155"/>
              <a:gd name="connsiteX153" fmla="*/ 288790 w 489307"/>
              <a:gd name="connsiteY153" fmla="*/ 17896 h 405155"/>
              <a:gd name="connsiteX154" fmla="*/ 289650 w 489307"/>
              <a:gd name="connsiteY154" fmla="*/ 18380 h 405155"/>
              <a:gd name="connsiteX155" fmla="*/ 265211 w 489307"/>
              <a:gd name="connsiteY155" fmla="*/ 26947 h 405155"/>
              <a:gd name="connsiteX156" fmla="*/ 241422 w 489307"/>
              <a:gd name="connsiteY156" fmla="*/ 36755 h 405155"/>
              <a:gd name="connsiteX157" fmla="*/ 218115 w 489307"/>
              <a:gd name="connsiteY157" fmla="*/ 47742 h 405155"/>
              <a:gd name="connsiteX158" fmla="*/ 195332 w 489307"/>
              <a:gd name="connsiteY158" fmla="*/ 59845 h 405155"/>
              <a:gd name="connsiteX159" fmla="*/ 173094 w 489307"/>
              <a:gd name="connsiteY159" fmla="*/ 73000 h 405155"/>
              <a:gd name="connsiteX160" fmla="*/ 151443 w 489307"/>
              <a:gd name="connsiteY160" fmla="*/ 87124 h 405155"/>
              <a:gd name="connsiteX161" fmla="*/ 130483 w 489307"/>
              <a:gd name="connsiteY161" fmla="*/ 102236 h 405155"/>
              <a:gd name="connsiteX162" fmla="*/ 110153 w 489307"/>
              <a:gd name="connsiteY162" fmla="*/ 118296 h 405155"/>
              <a:gd name="connsiteX163" fmla="*/ 90577 w 489307"/>
              <a:gd name="connsiteY163" fmla="*/ 135303 h 405155"/>
              <a:gd name="connsiteX164" fmla="*/ 71818 w 489307"/>
              <a:gd name="connsiteY164" fmla="*/ 153278 h 405155"/>
              <a:gd name="connsiteX165" fmla="*/ 53814 w 489307"/>
              <a:gd name="connsiteY165" fmla="*/ 172474 h 405155"/>
              <a:gd name="connsiteX166" fmla="*/ 53940 w 489307"/>
              <a:gd name="connsiteY166" fmla="*/ 167612 h 405155"/>
              <a:gd name="connsiteX167" fmla="*/ 58131 w 489307"/>
              <a:gd name="connsiteY167" fmla="*/ 158456 h 405155"/>
              <a:gd name="connsiteX168" fmla="*/ 132244 w 489307"/>
              <a:gd name="connsiteY168" fmla="*/ 93206 h 405155"/>
              <a:gd name="connsiteX169" fmla="*/ 209710 w 489307"/>
              <a:gd name="connsiteY169" fmla="*/ 45174 h 405155"/>
              <a:gd name="connsiteX170" fmla="*/ 279044 w 489307"/>
              <a:gd name="connsiteY170" fmla="*/ 15391 h 405155"/>
              <a:gd name="connsiteX171" fmla="*/ 261648 w 489307"/>
              <a:gd name="connsiteY171" fmla="*/ 9456 h 405155"/>
              <a:gd name="connsiteX172" fmla="*/ 268900 w 489307"/>
              <a:gd name="connsiteY172" fmla="*/ 11287 h 405155"/>
              <a:gd name="connsiteX173" fmla="*/ 269382 w 489307"/>
              <a:gd name="connsiteY173" fmla="*/ 11519 h 405155"/>
              <a:gd name="connsiteX174" fmla="*/ 267852 w 489307"/>
              <a:gd name="connsiteY174" fmla="*/ 12298 h 405155"/>
              <a:gd name="connsiteX175" fmla="*/ 193593 w 489307"/>
              <a:gd name="connsiteY175" fmla="*/ 46227 h 405155"/>
              <a:gd name="connsiteX176" fmla="*/ 147880 w 489307"/>
              <a:gd name="connsiteY176" fmla="*/ 74180 h 405155"/>
              <a:gd name="connsiteX177" fmla="*/ 99422 w 489307"/>
              <a:gd name="connsiteY177" fmla="*/ 110656 h 405155"/>
              <a:gd name="connsiteX178" fmla="*/ 73180 w 489307"/>
              <a:gd name="connsiteY178" fmla="*/ 134167 h 405155"/>
              <a:gd name="connsiteX179" fmla="*/ 56853 w 489307"/>
              <a:gd name="connsiteY179" fmla="*/ 150479 h 405155"/>
              <a:gd name="connsiteX180" fmla="*/ 56371 w 489307"/>
              <a:gd name="connsiteY180" fmla="*/ 150985 h 405155"/>
              <a:gd name="connsiteX181" fmla="*/ 56057 w 489307"/>
              <a:gd name="connsiteY181" fmla="*/ 150458 h 405155"/>
              <a:gd name="connsiteX182" fmla="*/ 56413 w 489307"/>
              <a:gd name="connsiteY182" fmla="*/ 149217 h 405155"/>
              <a:gd name="connsiteX183" fmla="*/ 58132 w 489307"/>
              <a:gd name="connsiteY183" fmla="*/ 140797 h 405155"/>
              <a:gd name="connsiteX184" fmla="*/ 59368 w 489307"/>
              <a:gd name="connsiteY184" fmla="*/ 139071 h 405155"/>
              <a:gd name="connsiteX185" fmla="*/ 82151 w 489307"/>
              <a:gd name="connsiteY185" fmla="*/ 117476 h 405155"/>
              <a:gd name="connsiteX186" fmla="*/ 144254 w 489307"/>
              <a:gd name="connsiteY186" fmla="*/ 69191 h 405155"/>
              <a:gd name="connsiteX187" fmla="*/ 202940 w 489307"/>
              <a:gd name="connsiteY187" fmla="*/ 34188 h 405155"/>
              <a:gd name="connsiteX188" fmla="*/ 256660 w 489307"/>
              <a:gd name="connsiteY188" fmla="*/ 9835 h 405155"/>
              <a:gd name="connsiteX189" fmla="*/ 261648 w 489307"/>
              <a:gd name="connsiteY189" fmla="*/ 9456 h 405155"/>
              <a:gd name="connsiteX190" fmla="*/ 245404 w 489307"/>
              <a:gd name="connsiteY190" fmla="*/ 6677 h 405155"/>
              <a:gd name="connsiteX191" fmla="*/ 246033 w 489307"/>
              <a:gd name="connsiteY191" fmla="*/ 6825 h 405155"/>
              <a:gd name="connsiteX192" fmla="*/ 245027 w 489307"/>
              <a:gd name="connsiteY192" fmla="*/ 7393 h 405155"/>
              <a:gd name="connsiteX193" fmla="*/ 220064 w 489307"/>
              <a:gd name="connsiteY193" fmla="*/ 18401 h 405155"/>
              <a:gd name="connsiteX194" fmla="*/ 172905 w 489307"/>
              <a:gd name="connsiteY194" fmla="*/ 43301 h 405155"/>
              <a:gd name="connsiteX195" fmla="*/ 100071 w 489307"/>
              <a:gd name="connsiteY195" fmla="*/ 93691 h 405155"/>
              <a:gd name="connsiteX196" fmla="*/ 65572 w 489307"/>
              <a:gd name="connsiteY196" fmla="*/ 123916 h 405155"/>
              <a:gd name="connsiteX197" fmla="*/ 62407 w 489307"/>
              <a:gd name="connsiteY197" fmla="*/ 126842 h 405155"/>
              <a:gd name="connsiteX198" fmla="*/ 82507 w 489307"/>
              <a:gd name="connsiteY198" fmla="*/ 83546 h 405155"/>
              <a:gd name="connsiteX199" fmla="*/ 113695 w 489307"/>
              <a:gd name="connsiteY199" fmla="*/ 47574 h 405155"/>
              <a:gd name="connsiteX200" fmla="*/ 153518 w 489307"/>
              <a:gd name="connsiteY200" fmla="*/ 21538 h 405155"/>
              <a:gd name="connsiteX201" fmla="*/ 198455 w 489307"/>
              <a:gd name="connsiteY201" fmla="*/ 7561 h 405155"/>
              <a:gd name="connsiteX202" fmla="*/ 245404 w 489307"/>
              <a:gd name="connsiteY202" fmla="*/ 6677 h 405155"/>
              <a:gd name="connsiteX203" fmla="*/ 416266 w 489307"/>
              <a:gd name="connsiteY203" fmla="*/ 131 h 405155"/>
              <a:gd name="connsiteX204" fmla="*/ 443052 w 489307"/>
              <a:gd name="connsiteY204" fmla="*/ 28862 h 405155"/>
              <a:gd name="connsiteX205" fmla="*/ 444980 w 489307"/>
              <a:gd name="connsiteY205" fmla="*/ 31724 h 405155"/>
              <a:gd name="connsiteX206" fmla="*/ 468036 w 489307"/>
              <a:gd name="connsiteY206" fmla="*/ 47384 h 405155"/>
              <a:gd name="connsiteX207" fmla="*/ 487277 w 489307"/>
              <a:gd name="connsiteY207" fmla="*/ 82451 h 405155"/>
              <a:gd name="connsiteX208" fmla="*/ 488932 w 489307"/>
              <a:gd name="connsiteY208" fmla="*/ 110150 h 405155"/>
              <a:gd name="connsiteX209" fmla="*/ 480444 w 489307"/>
              <a:gd name="connsiteY209" fmla="*/ 147869 h 405155"/>
              <a:gd name="connsiteX210" fmla="*/ 460470 w 489307"/>
              <a:gd name="connsiteY210" fmla="*/ 189123 h 405155"/>
              <a:gd name="connsiteX211" fmla="*/ 438462 w 489307"/>
              <a:gd name="connsiteY211" fmla="*/ 221012 h 405155"/>
              <a:gd name="connsiteX212" fmla="*/ 437561 w 489307"/>
              <a:gd name="connsiteY212" fmla="*/ 222022 h 405155"/>
              <a:gd name="connsiteX213" fmla="*/ 434333 w 489307"/>
              <a:gd name="connsiteY213" fmla="*/ 226232 h 405155"/>
              <a:gd name="connsiteX214" fmla="*/ 433180 w 489307"/>
              <a:gd name="connsiteY214" fmla="*/ 227789 h 405155"/>
              <a:gd name="connsiteX215" fmla="*/ 431692 w 489307"/>
              <a:gd name="connsiteY215" fmla="*/ 229473 h 405155"/>
              <a:gd name="connsiteX216" fmla="*/ 430539 w 489307"/>
              <a:gd name="connsiteY216" fmla="*/ 230799 h 405155"/>
              <a:gd name="connsiteX217" fmla="*/ 431671 w 489307"/>
              <a:gd name="connsiteY217" fmla="*/ 228989 h 405155"/>
              <a:gd name="connsiteX218" fmla="*/ 432803 w 489307"/>
              <a:gd name="connsiteY218" fmla="*/ 227389 h 405155"/>
              <a:gd name="connsiteX219" fmla="*/ 433935 w 489307"/>
              <a:gd name="connsiteY219" fmla="*/ 225789 h 405155"/>
              <a:gd name="connsiteX220" fmla="*/ 437058 w 489307"/>
              <a:gd name="connsiteY220" fmla="*/ 221159 h 405155"/>
              <a:gd name="connsiteX221" fmla="*/ 445945 w 489307"/>
              <a:gd name="connsiteY221" fmla="*/ 207183 h 405155"/>
              <a:gd name="connsiteX222" fmla="*/ 466715 w 489307"/>
              <a:gd name="connsiteY222" fmla="*/ 168496 h 405155"/>
              <a:gd name="connsiteX223" fmla="*/ 477866 w 489307"/>
              <a:gd name="connsiteY223" fmla="*/ 134819 h 405155"/>
              <a:gd name="connsiteX224" fmla="*/ 479962 w 489307"/>
              <a:gd name="connsiteY224" fmla="*/ 109835 h 405155"/>
              <a:gd name="connsiteX225" fmla="*/ 472312 w 489307"/>
              <a:gd name="connsiteY225" fmla="*/ 76852 h 405155"/>
              <a:gd name="connsiteX226" fmla="*/ 448858 w 489307"/>
              <a:gd name="connsiteY226" fmla="*/ 50584 h 405155"/>
              <a:gd name="connsiteX227" fmla="*/ 440831 w 489307"/>
              <a:gd name="connsiteY227" fmla="*/ 45995 h 405155"/>
              <a:gd name="connsiteX228" fmla="*/ 438462 w 489307"/>
              <a:gd name="connsiteY228" fmla="*/ 46732 h 405155"/>
              <a:gd name="connsiteX229" fmla="*/ 419955 w 489307"/>
              <a:gd name="connsiteY229" fmla="*/ 59719 h 405155"/>
              <a:gd name="connsiteX230" fmla="*/ 385057 w 489307"/>
              <a:gd name="connsiteY230" fmla="*/ 37534 h 405155"/>
              <a:gd name="connsiteX231" fmla="*/ 383087 w 489307"/>
              <a:gd name="connsiteY231" fmla="*/ 36039 h 405155"/>
              <a:gd name="connsiteX232" fmla="*/ 358166 w 489307"/>
              <a:gd name="connsiteY232" fmla="*/ 38965 h 405155"/>
              <a:gd name="connsiteX233" fmla="*/ 333707 w 489307"/>
              <a:gd name="connsiteY233" fmla="*/ 43575 h 405155"/>
              <a:gd name="connsiteX234" fmla="*/ 332910 w 489307"/>
              <a:gd name="connsiteY234" fmla="*/ 44038 h 405155"/>
              <a:gd name="connsiteX235" fmla="*/ 334105 w 489307"/>
              <a:gd name="connsiteY235" fmla="*/ 45280 h 405155"/>
              <a:gd name="connsiteX236" fmla="*/ 379210 w 489307"/>
              <a:gd name="connsiteY236" fmla="*/ 103499 h 405155"/>
              <a:gd name="connsiteX237" fmla="*/ 394845 w 489307"/>
              <a:gd name="connsiteY237" fmla="*/ 153383 h 405155"/>
              <a:gd name="connsiteX238" fmla="*/ 396774 w 489307"/>
              <a:gd name="connsiteY238" fmla="*/ 191270 h 405155"/>
              <a:gd name="connsiteX239" fmla="*/ 370344 w 489307"/>
              <a:gd name="connsiteY239" fmla="*/ 275758 h 405155"/>
              <a:gd name="connsiteX240" fmla="*/ 334063 w 489307"/>
              <a:gd name="connsiteY240" fmla="*/ 317686 h 405155"/>
              <a:gd name="connsiteX241" fmla="*/ 319098 w 489307"/>
              <a:gd name="connsiteY241" fmla="*/ 328968 h 405155"/>
              <a:gd name="connsiteX242" fmla="*/ 313670 w 489307"/>
              <a:gd name="connsiteY242" fmla="*/ 332252 h 405155"/>
              <a:gd name="connsiteX243" fmla="*/ 312873 w 489307"/>
              <a:gd name="connsiteY243" fmla="*/ 333304 h 405155"/>
              <a:gd name="connsiteX244" fmla="*/ 307549 w 489307"/>
              <a:gd name="connsiteY244" fmla="*/ 336630 h 405155"/>
              <a:gd name="connsiteX245" fmla="*/ 304846 w 489307"/>
              <a:gd name="connsiteY245" fmla="*/ 338166 h 405155"/>
              <a:gd name="connsiteX246" fmla="*/ 301408 w 489307"/>
              <a:gd name="connsiteY246" fmla="*/ 340145 h 405155"/>
              <a:gd name="connsiteX247" fmla="*/ 297971 w 489307"/>
              <a:gd name="connsiteY247" fmla="*/ 342123 h 405155"/>
              <a:gd name="connsiteX248" fmla="*/ 295749 w 489307"/>
              <a:gd name="connsiteY248" fmla="*/ 343386 h 405155"/>
              <a:gd name="connsiteX249" fmla="*/ 295288 w 489307"/>
              <a:gd name="connsiteY249" fmla="*/ 343681 h 405155"/>
              <a:gd name="connsiteX250" fmla="*/ 294554 w 489307"/>
              <a:gd name="connsiteY250" fmla="*/ 344081 h 405155"/>
              <a:gd name="connsiteX251" fmla="*/ 293800 w 489307"/>
              <a:gd name="connsiteY251" fmla="*/ 344523 h 405155"/>
              <a:gd name="connsiteX252" fmla="*/ 293066 w 489307"/>
              <a:gd name="connsiteY252" fmla="*/ 344944 h 405155"/>
              <a:gd name="connsiteX253" fmla="*/ 292626 w 489307"/>
              <a:gd name="connsiteY253" fmla="*/ 345238 h 405155"/>
              <a:gd name="connsiteX254" fmla="*/ 278395 w 489307"/>
              <a:gd name="connsiteY254" fmla="*/ 353300 h 405155"/>
              <a:gd name="connsiteX255" fmla="*/ 210633 w 489307"/>
              <a:gd name="connsiteY255" fmla="*/ 383946 h 405155"/>
              <a:gd name="connsiteX256" fmla="*/ 156453 w 489307"/>
              <a:gd name="connsiteY256" fmla="*/ 399396 h 405155"/>
              <a:gd name="connsiteX257" fmla="*/ 130358 w 489307"/>
              <a:gd name="connsiteY257" fmla="*/ 403605 h 405155"/>
              <a:gd name="connsiteX258" fmla="*/ 94853 w 489307"/>
              <a:gd name="connsiteY258" fmla="*/ 404973 h 405155"/>
              <a:gd name="connsiteX259" fmla="*/ 52808 w 489307"/>
              <a:gd name="connsiteY259" fmla="*/ 397228 h 405155"/>
              <a:gd name="connsiteX260" fmla="*/ 21914 w 489307"/>
              <a:gd name="connsiteY260" fmla="*/ 378705 h 405155"/>
              <a:gd name="connsiteX261" fmla="*/ 1688 w 489307"/>
              <a:gd name="connsiteY261" fmla="*/ 341155 h 405155"/>
              <a:gd name="connsiteX262" fmla="*/ 724 w 489307"/>
              <a:gd name="connsiteY262" fmla="*/ 311456 h 405155"/>
              <a:gd name="connsiteX263" fmla="*/ 13761 w 489307"/>
              <a:gd name="connsiteY263" fmla="*/ 265150 h 405155"/>
              <a:gd name="connsiteX264" fmla="*/ 41993 w 489307"/>
              <a:gd name="connsiteY264" fmla="*/ 216234 h 405155"/>
              <a:gd name="connsiteX265" fmla="*/ 88104 w 489307"/>
              <a:gd name="connsiteY265" fmla="*/ 162497 h 405155"/>
              <a:gd name="connsiteX266" fmla="*/ 172508 w 489307"/>
              <a:gd name="connsiteY266" fmla="*/ 94890 h 405155"/>
              <a:gd name="connsiteX267" fmla="*/ 243979 w 489307"/>
              <a:gd name="connsiteY267" fmla="*/ 55530 h 405155"/>
              <a:gd name="connsiteX268" fmla="*/ 316583 w 489307"/>
              <a:gd name="connsiteY268" fmla="*/ 29620 h 405155"/>
              <a:gd name="connsiteX269" fmla="*/ 357999 w 489307"/>
              <a:gd name="connsiteY269" fmla="*/ 21874 h 405155"/>
              <a:gd name="connsiteX270" fmla="*/ 382270 w 489307"/>
              <a:gd name="connsiteY270" fmla="*/ 20316 h 405155"/>
              <a:gd name="connsiteX271" fmla="*/ 383024 w 489307"/>
              <a:gd name="connsiteY271" fmla="*/ 20316 h 405155"/>
              <a:gd name="connsiteX272" fmla="*/ 386923 w 489307"/>
              <a:gd name="connsiteY272" fmla="*/ 17622 h 405155"/>
              <a:gd name="connsiteX273" fmla="*/ 416266 w 489307"/>
              <a:gd name="connsiteY273" fmla="*/ 131 h 405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Lst>
            <a:rect l="l" t="t" r="r" b="b"/>
            <a:pathLst>
              <a:path w="489307" h="405155">
                <a:moveTo>
                  <a:pt x="278290" y="349616"/>
                </a:moveTo>
                <a:lnTo>
                  <a:pt x="277683" y="349811"/>
                </a:lnTo>
                <a:lnTo>
                  <a:pt x="277976" y="349743"/>
                </a:lnTo>
                <a:close/>
                <a:moveTo>
                  <a:pt x="173116" y="214928"/>
                </a:moveTo>
                <a:cubicBezTo>
                  <a:pt x="186639" y="218079"/>
                  <a:pt x="199843" y="222476"/>
                  <a:pt x="212561" y="228062"/>
                </a:cubicBezTo>
                <a:cubicBezTo>
                  <a:pt x="213178" y="228246"/>
                  <a:pt x="213754" y="228547"/>
                  <a:pt x="214259" y="228947"/>
                </a:cubicBezTo>
                <a:cubicBezTo>
                  <a:pt x="214217" y="229557"/>
                  <a:pt x="213672" y="229599"/>
                  <a:pt x="213316" y="229788"/>
                </a:cubicBezTo>
                <a:cubicBezTo>
                  <a:pt x="202362" y="236025"/>
                  <a:pt x="191918" y="243127"/>
                  <a:pt x="182086" y="251026"/>
                </a:cubicBezTo>
                <a:cubicBezTo>
                  <a:pt x="181512" y="251550"/>
                  <a:pt x="180766" y="251843"/>
                  <a:pt x="179990" y="251847"/>
                </a:cubicBezTo>
                <a:lnTo>
                  <a:pt x="156055" y="251847"/>
                </a:lnTo>
                <a:cubicBezTo>
                  <a:pt x="155735" y="251891"/>
                  <a:pt x="155409" y="251824"/>
                  <a:pt x="155132" y="251658"/>
                </a:cubicBezTo>
                <a:cubicBezTo>
                  <a:pt x="155074" y="251207"/>
                  <a:pt x="155162" y="250748"/>
                  <a:pt x="155384" y="250353"/>
                </a:cubicBezTo>
                <a:cubicBezTo>
                  <a:pt x="159232" y="238513"/>
                  <a:pt x="164239" y="227084"/>
                  <a:pt x="170328" y="216233"/>
                </a:cubicBezTo>
                <a:cubicBezTo>
                  <a:pt x="171292" y="214507"/>
                  <a:pt x="171313" y="214507"/>
                  <a:pt x="173116" y="214928"/>
                </a:cubicBezTo>
                <a:close/>
                <a:moveTo>
                  <a:pt x="277908" y="214851"/>
                </a:moveTo>
                <a:cubicBezTo>
                  <a:pt x="278730" y="214533"/>
                  <a:pt x="279652" y="214946"/>
                  <a:pt x="279966" y="215771"/>
                </a:cubicBezTo>
                <a:cubicBezTo>
                  <a:pt x="286223" y="226906"/>
                  <a:pt x="291362" y="238640"/>
                  <a:pt x="295308" y="250795"/>
                </a:cubicBezTo>
                <a:cubicBezTo>
                  <a:pt x="295455" y="251088"/>
                  <a:pt x="295499" y="251423"/>
                  <a:pt x="295434" y="251743"/>
                </a:cubicBezTo>
                <a:cubicBezTo>
                  <a:pt x="294948" y="251907"/>
                  <a:pt x="294432" y="251957"/>
                  <a:pt x="293925" y="251890"/>
                </a:cubicBezTo>
                <a:cubicBezTo>
                  <a:pt x="286191" y="251890"/>
                  <a:pt x="278520" y="251890"/>
                  <a:pt x="270870" y="251890"/>
                </a:cubicBezTo>
                <a:cubicBezTo>
                  <a:pt x="269914" y="251905"/>
                  <a:pt x="268985" y="251576"/>
                  <a:pt x="268250" y="250964"/>
                </a:cubicBezTo>
                <a:cubicBezTo>
                  <a:pt x="258573" y="243178"/>
                  <a:pt x="248290" y="236182"/>
                  <a:pt x="237502" y="230042"/>
                </a:cubicBezTo>
                <a:cubicBezTo>
                  <a:pt x="237020" y="229859"/>
                  <a:pt x="236588" y="229564"/>
                  <a:pt x="236245" y="229179"/>
                </a:cubicBezTo>
                <a:cubicBezTo>
                  <a:pt x="236350" y="228589"/>
                  <a:pt x="236874" y="228547"/>
                  <a:pt x="237251" y="228400"/>
                </a:cubicBezTo>
                <a:cubicBezTo>
                  <a:pt x="250332" y="222603"/>
                  <a:pt x="263932" y="218072"/>
                  <a:pt x="277870" y="214866"/>
                </a:cubicBezTo>
                <a:cubicBezTo>
                  <a:pt x="277883" y="214862"/>
                  <a:pt x="277895" y="214856"/>
                  <a:pt x="277908" y="214851"/>
                </a:cubicBezTo>
                <a:close/>
                <a:moveTo>
                  <a:pt x="151422" y="211056"/>
                </a:moveTo>
                <a:cubicBezTo>
                  <a:pt x="154692" y="211561"/>
                  <a:pt x="157982" y="212024"/>
                  <a:pt x="161566" y="212550"/>
                </a:cubicBezTo>
                <a:cubicBezTo>
                  <a:pt x="159177" y="217160"/>
                  <a:pt x="156830" y="221622"/>
                  <a:pt x="154797" y="226084"/>
                </a:cubicBezTo>
                <a:cubicBezTo>
                  <a:pt x="152764" y="230546"/>
                  <a:pt x="150982" y="235114"/>
                  <a:pt x="148886" y="239639"/>
                </a:cubicBezTo>
                <a:cubicBezTo>
                  <a:pt x="148760" y="238250"/>
                  <a:pt x="148530" y="236840"/>
                  <a:pt x="148530" y="235429"/>
                </a:cubicBezTo>
                <a:cubicBezTo>
                  <a:pt x="148302" y="227778"/>
                  <a:pt x="148673" y="220121"/>
                  <a:pt x="149641" y="212529"/>
                </a:cubicBezTo>
                <a:cubicBezTo>
                  <a:pt x="149850" y="210908"/>
                  <a:pt x="149913" y="210845"/>
                  <a:pt x="151422" y="211056"/>
                </a:cubicBezTo>
                <a:close/>
                <a:moveTo>
                  <a:pt x="299584" y="210929"/>
                </a:moveTo>
                <a:cubicBezTo>
                  <a:pt x="300465" y="210803"/>
                  <a:pt x="300800" y="211224"/>
                  <a:pt x="300800" y="212003"/>
                </a:cubicBezTo>
                <a:cubicBezTo>
                  <a:pt x="301093" y="214655"/>
                  <a:pt x="301492" y="217328"/>
                  <a:pt x="301680" y="219980"/>
                </a:cubicBezTo>
                <a:cubicBezTo>
                  <a:pt x="302219" y="226164"/>
                  <a:pt x="302227" y="232382"/>
                  <a:pt x="301701" y="238566"/>
                </a:cubicBezTo>
                <a:cubicBezTo>
                  <a:pt x="301825" y="238991"/>
                  <a:pt x="301825" y="239445"/>
                  <a:pt x="301701" y="239871"/>
                </a:cubicBezTo>
                <a:cubicBezTo>
                  <a:pt x="301093" y="239765"/>
                  <a:pt x="301093" y="239344"/>
                  <a:pt x="301093" y="238923"/>
                </a:cubicBezTo>
                <a:cubicBezTo>
                  <a:pt x="297648" y="229900"/>
                  <a:pt x="293609" y="221117"/>
                  <a:pt x="289000" y="212634"/>
                </a:cubicBezTo>
                <a:cubicBezTo>
                  <a:pt x="292647" y="211813"/>
                  <a:pt x="296126" y="211455"/>
                  <a:pt x="299584" y="210929"/>
                </a:cubicBezTo>
                <a:close/>
                <a:moveTo>
                  <a:pt x="112605" y="209436"/>
                </a:moveTo>
                <a:cubicBezTo>
                  <a:pt x="121492" y="209225"/>
                  <a:pt x="130358" y="209162"/>
                  <a:pt x="139224" y="209814"/>
                </a:cubicBezTo>
                <a:cubicBezTo>
                  <a:pt x="140397" y="209899"/>
                  <a:pt x="140544" y="209920"/>
                  <a:pt x="140397" y="211204"/>
                </a:cubicBezTo>
                <a:cubicBezTo>
                  <a:pt x="140041" y="214445"/>
                  <a:pt x="139685" y="217707"/>
                  <a:pt x="139475" y="220970"/>
                </a:cubicBezTo>
                <a:cubicBezTo>
                  <a:pt x="139059" y="227242"/>
                  <a:pt x="139052" y="233536"/>
                  <a:pt x="139454" y="239808"/>
                </a:cubicBezTo>
                <a:cubicBezTo>
                  <a:pt x="139706" y="243786"/>
                  <a:pt x="140167" y="247722"/>
                  <a:pt x="140670" y="251616"/>
                </a:cubicBezTo>
                <a:cubicBezTo>
                  <a:pt x="140179" y="251869"/>
                  <a:pt x="139621" y="251957"/>
                  <a:pt x="139077" y="251869"/>
                </a:cubicBezTo>
                <a:cubicBezTo>
                  <a:pt x="131615" y="251869"/>
                  <a:pt x="124133" y="251869"/>
                  <a:pt x="116671" y="251869"/>
                </a:cubicBezTo>
                <a:cubicBezTo>
                  <a:pt x="115649" y="251976"/>
                  <a:pt x="114660" y="251463"/>
                  <a:pt x="114156" y="250564"/>
                </a:cubicBezTo>
                <a:cubicBezTo>
                  <a:pt x="106186" y="238977"/>
                  <a:pt x="104682" y="224098"/>
                  <a:pt x="110174" y="211140"/>
                </a:cubicBezTo>
                <a:cubicBezTo>
                  <a:pt x="110472" y="210061"/>
                  <a:pt x="111492" y="209345"/>
                  <a:pt x="112605" y="209436"/>
                </a:cubicBezTo>
                <a:close/>
                <a:moveTo>
                  <a:pt x="337584" y="209372"/>
                </a:moveTo>
                <a:cubicBezTo>
                  <a:pt x="338953" y="209237"/>
                  <a:pt x="340213" y="210134"/>
                  <a:pt x="340539" y="211477"/>
                </a:cubicBezTo>
                <a:cubicBezTo>
                  <a:pt x="345851" y="224367"/>
                  <a:pt x="344272" y="239083"/>
                  <a:pt x="336348" y="250542"/>
                </a:cubicBezTo>
                <a:cubicBezTo>
                  <a:pt x="335962" y="251350"/>
                  <a:pt x="335145" y="251860"/>
                  <a:pt x="334252" y="251847"/>
                </a:cubicBezTo>
                <a:cubicBezTo>
                  <a:pt x="326518" y="251847"/>
                  <a:pt x="318805" y="251847"/>
                  <a:pt x="311070" y="251847"/>
                </a:cubicBezTo>
                <a:cubicBezTo>
                  <a:pt x="310666" y="251921"/>
                  <a:pt x="310247" y="251822"/>
                  <a:pt x="309918" y="251574"/>
                </a:cubicBezTo>
                <a:cubicBezTo>
                  <a:pt x="310190" y="249090"/>
                  <a:pt x="310463" y="246564"/>
                  <a:pt x="310735" y="244038"/>
                </a:cubicBezTo>
                <a:cubicBezTo>
                  <a:pt x="311452" y="236806"/>
                  <a:pt x="311592" y="229528"/>
                  <a:pt x="311154" y="222274"/>
                </a:cubicBezTo>
                <a:cubicBezTo>
                  <a:pt x="310945" y="218612"/>
                  <a:pt x="310567" y="214992"/>
                  <a:pt x="310169" y="211350"/>
                </a:cubicBezTo>
                <a:cubicBezTo>
                  <a:pt x="310023" y="209919"/>
                  <a:pt x="310043" y="209814"/>
                  <a:pt x="311343" y="209814"/>
                </a:cubicBezTo>
                <a:cubicBezTo>
                  <a:pt x="320083" y="209161"/>
                  <a:pt x="328823" y="209245"/>
                  <a:pt x="337584" y="209372"/>
                </a:cubicBezTo>
                <a:close/>
                <a:moveTo>
                  <a:pt x="223837" y="156099"/>
                </a:moveTo>
                <a:cubicBezTo>
                  <a:pt x="225577" y="154857"/>
                  <a:pt x="225137" y="154920"/>
                  <a:pt x="226772" y="156099"/>
                </a:cubicBezTo>
                <a:cubicBezTo>
                  <a:pt x="245080" y="169370"/>
                  <a:pt x="260831" y="185874"/>
                  <a:pt x="273260" y="204805"/>
                </a:cubicBezTo>
                <a:lnTo>
                  <a:pt x="273909" y="205920"/>
                </a:lnTo>
                <a:lnTo>
                  <a:pt x="270220" y="206888"/>
                </a:lnTo>
                <a:cubicBezTo>
                  <a:pt x="255205" y="210723"/>
                  <a:pt x="240613" y="216070"/>
                  <a:pt x="226667" y="222843"/>
                </a:cubicBezTo>
                <a:cubicBezTo>
                  <a:pt x="225843" y="223317"/>
                  <a:pt x="224829" y="223317"/>
                  <a:pt x="224005" y="222843"/>
                </a:cubicBezTo>
                <a:cubicBezTo>
                  <a:pt x="209195" y="215638"/>
                  <a:pt x="193660" y="210050"/>
                  <a:pt x="177664" y="206173"/>
                </a:cubicBezTo>
                <a:cubicBezTo>
                  <a:pt x="177441" y="206099"/>
                  <a:pt x="177223" y="206006"/>
                  <a:pt x="177014" y="205899"/>
                </a:cubicBezTo>
                <a:cubicBezTo>
                  <a:pt x="176783" y="205289"/>
                  <a:pt x="177202" y="204994"/>
                  <a:pt x="177433" y="204636"/>
                </a:cubicBezTo>
                <a:cubicBezTo>
                  <a:pt x="189845" y="185766"/>
                  <a:pt x="205569" y="169321"/>
                  <a:pt x="223837" y="156099"/>
                </a:cubicBezTo>
                <a:close/>
                <a:moveTo>
                  <a:pt x="190281" y="135577"/>
                </a:moveTo>
                <a:cubicBezTo>
                  <a:pt x="198967" y="139281"/>
                  <a:pt x="207373" y="143615"/>
                  <a:pt x="215432" y="148542"/>
                </a:cubicBezTo>
                <a:cubicBezTo>
                  <a:pt x="215810" y="148774"/>
                  <a:pt x="216166" y="149048"/>
                  <a:pt x="216732" y="149426"/>
                </a:cubicBezTo>
                <a:cubicBezTo>
                  <a:pt x="214196" y="151426"/>
                  <a:pt x="211806" y="153278"/>
                  <a:pt x="209459" y="155194"/>
                </a:cubicBezTo>
                <a:cubicBezTo>
                  <a:pt x="193209" y="168404"/>
                  <a:pt x="179212" y="184185"/>
                  <a:pt x="168022" y="201921"/>
                </a:cubicBezTo>
                <a:cubicBezTo>
                  <a:pt x="167418" y="203270"/>
                  <a:pt x="165893" y="203935"/>
                  <a:pt x="164501" y="203457"/>
                </a:cubicBezTo>
                <a:cubicBezTo>
                  <a:pt x="160875" y="202721"/>
                  <a:pt x="157186" y="202215"/>
                  <a:pt x="153539" y="201626"/>
                </a:cubicBezTo>
                <a:cubicBezTo>
                  <a:pt x="151653" y="201331"/>
                  <a:pt x="151653" y="201331"/>
                  <a:pt x="152051" y="199521"/>
                </a:cubicBezTo>
                <a:cubicBezTo>
                  <a:pt x="153707" y="192399"/>
                  <a:pt x="155957" y="185427"/>
                  <a:pt x="158779" y="178683"/>
                </a:cubicBezTo>
                <a:cubicBezTo>
                  <a:pt x="165364" y="162853"/>
                  <a:pt x="174937" y="148450"/>
                  <a:pt x="186969" y="136271"/>
                </a:cubicBezTo>
                <a:cubicBezTo>
                  <a:pt x="187741" y="135236"/>
                  <a:pt x="189160" y="134937"/>
                  <a:pt x="190281" y="135577"/>
                </a:cubicBezTo>
                <a:close/>
                <a:moveTo>
                  <a:pt x="260223" y="135514"/>
                </a:moveTo>
                <a:cubicBezTo>
                  <a:pt x="261329" y="134828"/>
                  <a:pt x="262773" y="135102"/>
                  <a:pt x="263555" y="136146"/>
                </a:cubicBezTo>
                <a:cubicBezTo>
                  <a:pt x="279501" y="152309"/>
                  <a:pt x="291048" y="172311"/>
                  <a:pt x="297090" y="194239"/>
                </a:cubicBezTo>
                <a:cubicBezTo>
                  <a:pt x="297614" y="196133"/>
                  <a:pt x="298075" y="198027"/>
                  <a:pt x="298536" y="199943"/>
                </a:cubicBezTo>
                <a:cubicBezTo>
                  <a:pt x="298830" y="201248"/>
                  <a:pt x="298788" y="201269"/>
                  <a:pt x="297384" y="201479"/>
                </a:cubicBezTo>
                <a:cubicBezTo>
                  <a:pt x="293297" y="202237"/>
                  <a:pt x="289189" y="202848"/>
                  <a:pt x="285101" y="203584"/>
                </a:cubicBezTo>
                <a:cubicBezTo>
                  <a:pt x="284261" y="203820"/>
                  <a:pt x="283374" y="203412"/>
                  <a:pt x="283006" y="202616"/>
                </a:cubicBezTo>
                <a:cubicBezTo>
                  <a:pt x="277902" y="194481"/>
                  <a:pt x="272199" y="186741"/>
                  <a:pt x="265945" y="179463"/>
                </a:cubicBezTo>
                <a:cubicBezTo>
                  <a:pt x="257022" y="169004"/>
                  <a:pt x="247027" y="159522"/>
                  <a:pt x="236119" y="151174"/>
                </a:cubicBezTo>
                <a:lnTo>
                  <a:pt x="233793" y="149364"/>
                </a:lnTo>
                <a:cubicBezTo>
                  <a:pt x="235813" y="147960"/>
                  <a:pt x="237911" y="146674"/>
                  <a:pt x="240081" y="145512"/>
                </a:cubicBezTo>
                <a:cubicBezTo>
                  <a:pt x="246591" y="141782"/>
                  <a:pt x="253316" y="138444"/>
                  <a:pt x="260223" y="135514"/>
                </a:cubicBezTo>
                <a:close/>
                <a:moveTo>
                  <a:pt x="322955" y="47469"/>
                </a:moveTo>
                <a:cubicBezTo>
                  <a:pt x="300264" y="54570"/>
                  <a:pt x="278009" y="63003"/>
                  <a:pt x="256303" y="72727"/>
                </a:cubicBezTo>
                <a:cubicBezTo>
                  <a:pt x="245153" y="77799"/>
                  <a:pt x="234128" y="83145"/>
                  <a:pt x="223376" y="89060"/>
                </a:cubicBezTo>
                <a:cubicBezTo>
                  <a:pt x="197303" y="103220"/>
                  <a:pt x="172759" y="120058"/>
                  <a:pt x="150144" y="139302"/>
                </a:cubicBezTo>
                <a:cubicBezTo>
                  <a:pt x="120830" y="164358"/>
                  <a:pt x="95293" y="193554"/>
                  <a:pt x="74334" y="225979"/>
                </a:cubicBezTo>
                <a:cubicBezTo>
                  <a:pt x="65749" y="239223"/>
                  <a:pt x="58928" y="253537"/>
                  <a:pt x="54045" y="268560"/>
                </a:cubicBezTo>
                <a:cubicBezTo>
                  <a:pt x="50376" y="279928"/>
                  <a:pt x="48876" y="291889"/>
                  <a:pt x="49622" y="303815"/>
                </a:cubicBezTo>
                <a:cubicBezTo>
                  <a:pt x="50381" y="318010"/>
                  <a:pt x="55442" y="331635"/>
                  <a:pt x="64126" y="342860"/>
                </a:cubicBezTo>
                <a:cubicBezTo>
                  <a:pt x="69755" y="349890"/>
                  <a:pt x="76705" y="355742"/>
                  <a:pt x="84583" y="360077"/>
                </a:cubicBezTo>
                <a:cubicBezTo>
                  <a:pt x="99400" y="368204"/>
                  <a:pt x="115709" y="373216"/>
                  <a:pt x="132517" y="374811"/>
                </a:cubicBezTo>
                <a:cubicBezTo>
                  <a:pt x="140389" y="375666"/>
                  <a:pt x="148317" y="375870"/>
                  <a:pt x="156222" y="375422"/>
                </a:cubicBezTo>
                <a:cubicBezTo>
                  <a:pt x="168209" y="374761"/>
                  <a:pt x="180147" y="373405"/>
                  <a:pt x="191979" y="371359"/>
                </a:cubicBezTo>
                <a:cubicBezTo>
                  <a:pt x="209438" y="368413"/>
                  <a:pt x="226814" y="365024"/>
                  <a:pt x="244000" y="360604"/>
                </a:cubicBezTo>
                <a:lnTo>
                  <a:pt x="277680" y="349812"/>
                </a:lnTo>
                <a:lnTo>
                  <a:pt x="247375" y="356815"/>
                </a:lnTo>
                <a:cubicBezTo>
                  <a:pt x="237369" y="358185"/>
                  <a:pt x="227256" y="358602"/>
                  <a:pt x="217172" y="358057"/>
                </a:cubicBezTo>
                <a:cubicBezTo>
                  <a:pt x="196093" y="356998"/>
                  <a:pt x="175394" y="352001"/>
                  <a:pt x="156138" y="343323"/>
                </a:cubicBezTo>
                <a:cubicBezTo>
                  <a:pt x="127518" y="330429"/>
                  <a:pt x="102944" y="309934"/>
                  <a:pt x="85065" y="284051"/>
                </a:cubicBezTo>
                <a:cubicBezTo>
                  <a:pt x="84876" y="283777"/>
                  <a:pt x="84667" y="283525"/>
                  <a:pt x="84499" y="283251"/>
                </a:cubicBezTo>
                <a:cubicBezTo>
                  <a:pt x="83388" y="281462"/>
                  <a:pt x="83702" y="280768"/>
                  <a:pt x="85798" y="280768"/>
                </a:cubicBezTo>
                <a:cubicBezTo>
                  <a:pt x="97955" y="280768"/>
                  <a:pt x="110090" y="280768"/>
                  <a:pt x="122226" y="280768"/>
                </a:cubicBezTo>
                <a:cubicBezTo>
                  <a:pt x="123646" y="280875"/>
                  <a:pt x="124955" y="281578"/>
                  <a:pt x="125831" y="282704"/>
                </a:cubicBezTo>
                <a:cubicBezTo>
                  <a:pt x="133821" y="290881"/>
                  <a:pt x="142741" y="298088"/>
                  <a:pt x="152407" y="304173"/>
                </a:cubicBezTo>
                <a:cubicBezTo>
                  <a:pt x="168993" y="314500"/>
                  <a:pt x="187563" y="321191"/>
                  <a:pt x="206902" y="323811"/>
                </a:cubicBezTo>
                <a:cubicBezTo>
                  <a:pt x="203192" y="321138"/>
                  <a:pt x="199902" y="318507"/>
                  <a:pt x="196548" y="316002"/>
                </a:cubicBezTo>
                <a:cubicBezTo>
                  <a:pt x="186802" y="308699"/>
                  <a:pt x="177119" y="301290"/>
                  <a:pt x="167393" y="293965"/>
                </a:cubicBezTo>
                <a:cubicBezTo>
                  <a:pt x="154168" y="283904"/>
                  <a:pt x="140901" y="273780"/>
                  <a:pt x="127571" y="263740"/>
                </a:cubicBezTo>
                <a:cubicBezTo>
                  <a:pt x="126795" y="263150"/>
                  <a:pt x="125433" y="262687"/>
                  <a:pt x="125789" y="261466"/>
                </a:cubicBezTo>
                <a:cubicBezTo>
                  <a:pt x="126145" y="260246"/>
                  <a:pt x="127529" y="260666"/>
                  <a:pt x="128472" y="260666"/>
                </a:cubicBezTo>
                <a:cubicBezTo>
                  <a:pt x="143751" y="260666"/>
                  <a:pt x="159010" y="260666"/>
                  <a:pt x="174289" y="260666"/>
                </a:cubicBezTo>
                <a:cubicBezTo>
                  <a:pt x="176224" y="260587"/>
                  <a:pt x="178058" y="261538"/>
                  <a:pt x="179110" y="263171"/>
                </a:cubicBezTo>
                <a:cubicBezTo>
                  <a:pt x="193928" y="283378"/>
                  <a:pt x="208914" y="303289"/>
                  <a:pt x="223795" y="323369"/>
                </a:cubicBezTo>
                <a:cubicBezTo>
                  <a:pt x="225221" y="325348"/>
                  <a:pt x="225304" y="325327"/>
                  <a:pt x="226772" y="323369"/>
                </a:cubicBezTo>
                <a:cubicBezTo>
                  <a:pt x="241584" y="303557"/>
                  <a:pt x="256310" y="283742"/>
                  <a:pt x="270954" y="263929"/>
                </a:cubicBezTo>
                <a:cubicBezTo>
                  <a:pt x="272283" y="261856"/>
                  <a:pt x="274624" y="260664"/>
                  <a:pt x="277074" y="260814"/>
                </a:cubicBezTo>
                <a:cubicBezTo>
                  <a:pt x="292018" y="260814"/>
                  <a:pt x="306983" y="260814"/>
                  <a:pt x="321928" y="260814"/>
                </a:cubicBezTo>
                <a:cubicBezTo>
                  <a:pt x="322934" y="260814"/>
                  <a:pt x="324568" y="260498"/>
                  <a:pt x="324799" y="261614"/>
                </a:cubicBezTo>
                <a:cubicBezTo>
                  <a:pt x="325030" y="262729"/>
                  <a:pt x="323730" y="263234"/>
                  <a:pt x="322934" y="263824"/>
                </a:cubicBezTo>
                <a:lnTo>
                  <a:pt x="269298" y="304447"/>
                </a:lnTo>
                <a:cubicBezTo>
                  <a:pt x="261082" y="310677"/>
                  <a:pt x="252803" y="316844"/>
                  <a:pt x="244650" y="323159"/>
                </a:cubicBezTo>
                <a:cubicBezTo>
                  <a:pt x="244342" y="323331"/>
                  <a:pt x="244088" y="323586"/>
                  <a:pt x="243916" y="323895"/>
                </a:cubicBezTo>
                <a:cubicBezTo>
                  <a:pt x="268192" y="320507"/>
                  <a:pt x="291142" y="310734"/>
                  <a:pt x="310442" y="295565"/>
                </a:cubicBezTo>
                <a:cubicBezTo>
                  <a:pt x="315749" y="291353"/>
                  <a:pt x="320762" y="286781"/>
                  <a:pt x="325449" y="281883"/>
                </a:cubicBezTo>
                <a:cubicBezTo>
                  <a:pt x="326298" y="281079"/>
                  <a:pt x="327455" y="280694"/>
                  <a:pt x="328614" y="280831"/>
                </a:cubicBezTo>
                <a:cubicBezTo>
                  <a:pt x="337710" y="280831"/>
                  <a:pt x="346785" y="280704"/>
                  <a:pt x="355861" y="280831"/>
                </a:cubicBezTo>
                <a:cubicBezTo>
                  <a:pt x="357919" y="281003"/>
                  <a:pt x="359891" y="279961"/>
                  <a:pt x="360912" y="278158"/>
                </a:cubicBezTo>
                <a:cubicBezTo>
                  <a:pt x="371568" y="262456"/>
                  <a:pt x="379537" y="245076"/>
                  <a:pt x="384491" y="226737"/>
                </a:cubicBezTo>
                <a:cubicBezTo>
                  <a:pt x="387315" y="216183"/>
                  <a:pt x="389153" y="205387"/>
                  <a:pt x="389983" y="194491"/>
                </a:cubicBezTo>
                <a:cubicBezTo>
                  <a:pt x="390318" y="190281"/>
                  <a:pt x="390507" y="186071"/>
                  <a:pt x="390507" y="181862"/>
                </a:cubicBezTo>
                <a:cubicBezTo>
                  <a:pt x="390501" y="172251"/>
                  <a:pt x="389715" y="162655"/>
                  <a:pt x="388159" y="153173"/>
                </a:cubicBezTo>
                <a:cubicBezTo>
                  <a:pt x="385212" y="135768"/>
                  <a:pt x="379650" y="118913"/>
                  <a:pt x="371664" y="103183"/>
                </a:cubicBezTo>
                <a:cubicBezTo>
                  <a:pt x="365936" y="91914"/>
                  <a:pt x="358969" y="81324"/>
                  <a:pt x="350893" y="71611"/>
                </a:cubicBezTo>
                <a:cubicBezTo>
                  <a:pt x="343746" y="63084"/>
                  <a:pt x="335794" y="55274"/>
                  <a:pt x="327146" y="48289"/>
                </a:cubicBezTo>
                <a:cubicBezTo>
                  <a:pt x="326002" y="47268"/>
                  <a:pt x="324397" y="46953"/>
                  <a:pt x="322955" y="47469"/>
                </a:cubicBezTo>
                <a:close/>
                <a:moveTo>
                  <a:pt x="279044" y="15391"/>
                </a:moveTo>
                <a:cubicBezTo>
                  <a:pt x="280107" y="14960"/>
                  <a:pt x="281293" y="14960"/>
                  <a:pt x="282356" y="15391"/>
                </a:cubicBezTo>
                <a:cubicBezTo>
                  <a:pt x="284473" y="16296"/>
                  <a:pt x="286694" y="17075"/>
                  <a:pt x="288790" y="17896"/>
                </a:cubicBezTo>
                <a:cubicBezTo>
                  <a:pt x="288958" y="17959"/>
                  <a:pt x="289126" y="18085"/>
                  <a:pt x="289650" y="18380"/>
                </a:cubicBezTo>
                <a:cubicBezTo>
                  <a:pt x="281266" y="21200"/>
                  <a:pt x="273217" y="23852"/>
                  <a:pt x="265211" y="26947"/>
                </a:cubicBezTo>
                <a:cubicBezTo>
                  <a:pt x="257204" y="30041"/>
                  <a:pt x="249282" y="33282"/>
                  <a:pt x="241422" y="36755"/>
                </a:cubicBezTo>
                <a:cubicBezTo>
                  <a:pt x="233562" y="40228"/>
                  <a:pt x="225807" y="43911"/>
                  <a:pt x="218115" y="47742"/>
                </a:cubicBezTo>
                <a:cubicBezTo>
                  <a:pt x="210429" y="51601"/>
                  <a:pt x="202835" y="55635"/>
                  <a:pt x="195332" y="59845"/>
                </a:cubicBezTo>
                <a:cubicBezTo>
                  <a:pt x="187814" y="64069"/>
                  <a:pt x="180403" y="68454"/>
                  <a:pt x="173094" y="73000"/>
                </a:cubicBezTo>
                <a:cubicBezTo>
                  <a:pt x="165785" y="77547"/>
                  <a:pt x="158569" y="82254"/>
                  <a:pt x="151443" y="87124"/>
                </a:cubicBezTo>
                <a:cubicBezTo>
                  <a:pt x="144373" y="92007"/>
                  <a:pt x="137386" y="97044"/>
                  <a:pt x="130483" y="102236"/>
                </a:cubicBezTo>
                <a:cubicBezTo>
                  <a:pt x="123581" y="107428"/>
                  <a:pt x="116804" y="112781"/>
                  <a:pt x="110153" y="118296"/>
                </a:cubicBezTo>
                <a:cubicBezTo>
                  <a:pt x="103516" y="123796"/>
                  <a:pt x="96990" y="129466"/>
                  <a:pt x="90577" y="135303"/>
                </a:cubicBezTo>
                <a:cubicBezTo>
                  <a:pt x="84163" y="141140"/>
                  <a:pt x="77910" y="147132"/>
                  <a:pt x="71818" y="153278"/>
                </a:cubicBezTo>
                <a:cubicBezTo>
                  <a:pt x="65740" y="159424"/>
                  <a:pt x="59850" y="165739"/>
                  <a:pt x="53814" y="172474"/>
                </a:cubicBezTo>
                <a:cubicBezTo>
                  <a:pt x="53793" y="170496"/>
                  <a:pt x="53940" y="169043"/>
                  <a:pt x="53940" y="167612"/>
                </a:cubicBezTo>
                <a:cubicBezTo>
                  <a:pt x="53730" y="163739"/>
                  <a:pt x="55616" y="161129"/>
                  <a:pt x="58131" y="158456"/>
                </a:cubicBezTo>
                <a:cubicBezTo>
                  <a:pt x="80821" y="134501"/>
                  <a:pt x="105627" y="112661"/>
                  <a:pt x="132244" y="93206"/>
                </a:cubicBezTo>
                <a:cubicBezTo>
                  <a:pt x="156774" y="75183"/>
                  <a:pt x="182675" y="59123"/>
                  <a:pt x="209710" y="45174"/>
                </a:cubicBezTo>
                <a:cubicBezTo>
                  <a:pt x="232078" y="33585"/>
                  <a:pt x="255249" y="23631"/>
                  <a:pt x="279044" y="15391"/>
                </a:cubicBezTo>
                <a:close/>
                <a:moveTo>
                  <a:pt x="261648" y="9456"/>
                </a:moveTo>
                <a:cubicBezTo>
                  <a:pt x="264037" y="10193"/>
                  <a:pt x="266469" y="10698"/>
                  <a:pt x="268900" y="11287"/>
                </a:cubicBezTo>
                <a:cubicBezTo>
                  <a:pt x="269067" y="11351"/>
                  <a:pt x="269227" y="11429"/>
                  <a:pt x="269382" y="11519"/>
                </a:cubicBezTo>
                <a:cubicBezTo>
                  <a:pt x="269005" y="12087"/>
                  <a:pt x="268376" y="12108"/>
                  <a:pt x="267852" y="12298"/>
                </a:cubicBezTo>
                <a:cubicBezTo>
                  <a:pt x="242275" y="21696"/>
                  <a:pt x="217451" y="33038"/>
                  <a:pt x="193593" y="46227"/>
                </a:cubicBezTo>
                <a:cubicBezTo>
                  <a:pt x="177984" y="54843"/>
                  <a:pt x="162747" y="64161"/>
                  <a:pt x="147880" y="74180"/>
                </a:cubicBezTo>
                <a:cubicBezTo>
                  <a:pt x="131120" y="85503"/>
                  <a:pt x="114947" y="97678"/>
                  <a:pt x="99422" y="110656"/>
                </a:cubicBezTo>
                <a:cubicBezTo>
                  <a:pt x="90437" y="118219"/>
                  <a:pt x="81690" y="126057"/>
                  <a:pt x="73180" y="134167"/>
                </a:cubicBezTo>
                <a:cubicBezTo>
                  <a:pt x="67605" y="139471"/>
                  <a:pt x="62261" y="145007"/>
                  <a:pt x="56853" y="150479"/>
                </a:cubicBezTo>
                <a:cubicBezTo>
                  <a:pt x="56769" y="150732"/>
                  <a:pt x="56602" y="150985"/>
                  <a:pt x="56371" y="150985"/>
                </a:cubicBezTo>
                <a:cubicBezTo>
                  <a:pt x="56015" y="151027"/>
                  <a:pt x="56036" y="150690"/>
                  <a:pt x="56057" y="150458"/>
                </a:cubicBezTo>
                <a:cubicBezTo>
                  <a:pt x="56043" y="150016"/>
                  <a:pt x="56167" y="149583"/>
                  <a:pt x="56413" y="149217"/>
                </a:cubicBezTo>
                <a:cubicBezTo>
                  <a:pt x="56806" y="146377"/>
                  <a:pt x="57380" y="143563"/>
                  <a:pt x="58132" y="140797"/>
                </a:cubicBezTo>
                <a:cubicBezTo>
                  <a:pt x="58380" y="140120"/>
                  <a:pt x="58808" y="139524"/>
                  <a:pt x="59368" y="139071"/>
                </a:cubicBezTo>
                <a:cubicBezTo>
                  <a:pt x="66760" y="131690"/>
                  <a:pt x="74354" y="124491"/>
                  <a:pt x="82151" y="117476"/>
                </a:cubicBezTo>
                <a:cubicBezTo>
                  <a:pt x="101750" y="100000"/>
                  <a:pt x="122497" y="83868"/>
                  <a:pt x="144254" y="69191"/>
                </a:cubicBezTo>
                <a:cubicBezTo>
                  <a:pt x="163134" y="56408"/>
                  <a:pt x="182729" y="44722"/>
                  <a:pt x="202940" y="34188"/>
                </a:cubicBezTo>
                <a:cubicBezTo>
                  <a:pt x="220404" y="25119"/>
                  <a:pt x="238335" y="16989"/>
                  <a:pt x="256660" y="9835"/>
                </a:cubicBezTo>
                <a:cubicBezTo>
                  <a:pt x="258227" y="9124"/>
                  <a:pt x="259992" y="8990"/>
                  <a:pt x="261648" y="9456"/>
                </a:cubicBezTo>
                <a:close/>
                <a:moveTo>
                  <a:pt x="245404" y="6677"/>
                </a:moveTo>
                <a:cubicBezTo>
                  <a:pt x="245634" y="6614"/>
                  <a:pt x="246158" y="6256"/>
                  <a:pt x="246033" y="6825"/>
                </a:cubicBezTo>
                <a:cubicBezTo>
                  <a:pt x="245907" y="7393"/>
                  <a:pt x="245488" y="7393"/>
                  <a:pt x="245027" y="7393"/>
                </a:cubicBezTo>
                <a:cubicBezTo>
                  <a:pt x="236643" y="10887"/>
                  <a:pt x="228301" y="14528"/>
                  <a:pt x="220064" y="18401"/>
                </a:cubicBezTo>
                <a:cubicBezTo>
                  <a:pt x="203994" y="25993"/>
                  <a:pt x="188275" y="34293"/>
                  <a:pt x="172905" y="43301"/>
                </a:cubicBezTo>
                <a:cubicBezTo>
                  <a:pt x="147433" y="58287"/>
                  <a:pt x="123089" y="75129"/>
                  <a:pt x="100071" y="93691"/>
                </a:cubicBezTo>
                <a:cubicBezTo>
                  <a:pt x="88166" y="103268"/>
                  <a:pt x="76638" y="113308"/>
                  <a:pt x="65572" y="123916"/>
                </a:cubicBezTo>
                <a:lnTo>
                  <a:pt x="62407" y="126842"/>
                </a:lnTo>
                <a:cubicBezTo>
                  <a:pt x="62176" y="122148"/>
                  <a:pt x="74501" y="95754"/>
                  <a:pt x="82507" y="83546"/>
                </a:cubicBezTo>
                <a:cubicBezTo>
                  <a:pt x="91237" y="70196"/>
                  <a:pt x="101729" y="58095"/>
                  <a:pt x="113695" y="47574"/>
                </a:cubicBezTo>
                <a:cubicBezTo>
                  <a:pt x="125704" y="37085"/>
                  <a:pt x="139107" y="28323"/>
                  <a:pt x="153518" y="21538"/>
                </a:cubicBezTo>
                <a:cubicBezTo>
                  <a:pt x="167768" y="14781"/>
                  <a:pt x="182897" y="10076"/>
                  <a:pt x="198455" y="7561"/>
                </a:cubicBezTo>
                <a:cubicBezTo>
                  <a:pt x="213981" y="5016"/>
                  <a:pt x="229793" y="4718"/>
                  <a:pt x="245404" y="6677"/>
                </a:cubicBezTo>
                <a:close/>
                <a:moveTo>
                  <a:pt x="416266" y="131"/>
                </a:moveTo>
                <a:cubicBezTo>
                  <a:pt x="431122" y="1575"/>
                  <a:pt x="442595" y="13881"/>
                  <a:pt x="443052" y="28862"/>
                </a:cubicBezTo>
                <a:cubicBezTo>
                  <a:pt x="442977" y="30144"/>
                  <a:pt x="443767" y="31318"/>
                  <a:pt x="444980" y="31724"/>
                </a:cubicBezTo>
                <a:cubicBezTo>
                  <a:pt x="453519" y="35548"/>
                  <a:pt x="461323" y="40849"/>
                  <a:pt x="468036" y="47384"/>
                </a:cubicBezTo>
                <a:cubicBezTo>
                  <a:pt x="477738" y="56923"/>
                  <a:pt x="484430" y="69119"/>
                  <a:pt x="487277" y="82451"/>
                </a:cubicBezTo>
                <a:cubicBezTo>
                  <a:pt x="489207" y="91549"/>
                  <a:pt x="489767" y="100886"/>
                  <a:pt x="488932" y="110150"/>
                </a:cubicBezTo>
                <a:cubicBezTo>
                  <a:pt x="487807" y="123049"/>
                  <a:pt x="484952" y="135737"/>
                  <a:pt x="480444" y="147869"/>
                </a:cubicBezTo>
                <a:cubicBezTo>
                  <a:pt x="475168" y="162253"/>
                  <a:pt x="468476" y="176074"/>
                  <a:pt x="460470" y="189123"/>
                </a:cubicBezTo>
                <a:cubicBezTo>
                  <a:pt x="453762" y="200176"/>
                  <a:pt x="446414" y="210824"/>
                  <a:pt x="438462" y="221012"/>
                </a:cubicBezTo>
                <a:cubicBezTo>
                  <a:pt x="438190" y="221369"/>
                  <a:pt x="437854" y="221685"/>
                  <a:pt x="437561" y="222022"/>
                </a:cubicBezTo>
                <a:cubicBezTo>
                  <a:pt x="436599" y="223510"/>
                  <a:pt x="435519" y="224918"/>
                  <a:pt x="434333" y="226232"/>
                </a:cubicBezTo>
                <a:cubicBezTo>
                  <a:pt x="434023" y="226802"/>
                  <a:pt x="433635" y="227326"/>
                  <a:pt x="433180" y="227789"/>
                </a:cubicBezTo>
                <a:cubicBezTo>
                  <a:pt x="432837" y="228469"/>
                  <a:pt x="432323" y="229050"/>
                  <a:pt x="431692" y="229473"/>
                </a:cubicBezTo>
                <a:cubicBezTo>
                  <a:pt x="431650" y="230083"/>
                  <a:pt x="431315" y="230483"/>
                  <a:pt x="430539" y="230799"/>
                </a:cubicBezTo>
                <a:cubicBezTo>
                  <a:pt x="430770" y="230115"/>
                  <a:pt x="431158" y="229494"/>
                  <a:pt x="431671" y="228989"/>
                </a:cubicBezTo>
                <a:lnTo>
                  <a:pt x="432803" y="227389"/>
                </a:lnTo>
                <a:cubicBezTo>
                  <a:pt x="433067" y="226783"/>
                  <a:pt x="433453" y="226240"/>
                  <a:pt x="433935" y="225789"/>
                </a:cubicBezTo>
                <a:cubicBezTo>
                  <a:pt x="434851" y="224165"/>
                  <a:pt x="435897" y="222615"/>
                  <a:pt x="437058" y="221159"/>
                </a:cubicBezTo>
                <a:cubicBezTo>
                  <a:pt x="439929" y="216423"/>
                  <a:pt x="443136" y="211940"/>
                  <a:pt x="445945" y="207183"/>
                </a:cubicBezTo>
                <a:cubicBezTo>
                  <a:pt x="453589" y="194691"/>
                  <a:pt x="460524" y="181775"/>
                  <a:pt x="466715" y="168496"/>
                </a:cubicBezTo>
                <a:cubicBezTo>
                  <a:pt x="471721" y="157743"/>
                  <a:pt x="475462" y="146442"/>
                  <a:pt x="477866" y="134819"/>
                </a:cubicBezTo>
                <a:cubicBezTo>
                  <a:pt x="479557" y="126606"/>
                  <a:pt x="480261" y="118216"/>
                  <a:pt x="479962" y="109835"/>
                </a:cubicBezTo>
                <a:cubicBezTo>
                  <a:pt x="479685" y="98430"/>
                  <a:pt x="477082" y="87205"/>
                  <a:pt x="472312" y="76852"/>
                </a:cubicBezTo>
                <a:cubicBezTo>
                  <a:pt x="467095" y="66064"/>
                  <a:pt x="458969" y="56963"/>
                  <a:pt x="448858" y="50584"/>
                </a:cubicBezTo>
                <a:cubicBezTo>
                  <a:pt x="446272" y="48900"/>
                  <a:pt x="443593" y="47368"/>
                  <a:pt x="440831" y="45995"/>
                </a:cubicBezTo>
                <a:cubicBezTo>
                  <a:pt x="439384" y="45280"/>
                  <a:pt x="439384" y="45301"/>
                  <a:pt x="438462" y="46732"/>
                </a:cubicBezTo>
                <a:cubicBezTo>
                  <a:pt x="434377" y="53474"/>
                  <a:pt x="427664" y="58185"/>
                  <a:pt x="419955" y="59719"/>
                </a:cubicBezTo>
                <a:cubicBezTo>
                  <a:pt x="404254" y="63069"/>
                  <a:pt x="388759" y="53219"/>
                  <a:pt x="385057" y="37534"/>
                </a:cubicBezTo>
                <a:cubicBezTo>
                  <a:pt x="384659" y="36039"/>
                  <a:pt x="384659" y="36039"/>
                  <a:pt x="383087" y="36039"/>
                </a:cubicBezTo>
                <a:cubicBezTo>
                  <a:pt x="374729" y="36508"/>
                  <a:pt x="366408" y="37485"/>
                  <a:pt x="358166" y="38965"/>
                </a:cubicBezTo>
                <a:cubicBezTo>
                  <a:pt x="349971" y="40270"/>
                  <a:pt x="341839" y="41912"/>
                  <a:pt x="333707" y="43575"/>
                </a:cubicBezTo>
                <a:cubicBezTo>
                  <a:pt x="333378" y="43576"/>
                  <a:pt x="333074" y="43752"/>
                  <a:pt x="332910" y="44038"/>
                </a:cubicBezTo>
                <a:cubicBezTo>
                  <a:pt x="333015" y="44627"/>
                  <a:pt x="333665" y="44901"/>
                  <a:pt x="334105" y="45280"/>
                </a:cubicBezTo>
                <a:cubicBezTo>
                  <a:pt x="353098" y="61237"/>
                  <a:pt x="368476" y="81087"/>
                  <a:pt x="379210" y="103499"/>
                </a:cubicBezTo>
                <a:cubicBezTo>
                  <a:pt x="386818" y="119273"/>
                  <a:pt x="392085" y="136078"/>
                  <a:pt x="394845" y="153383"/>
                </a:cubicBezTo>
                <a:cubicBezTo>
                  <a:pt x="396864" y="165903"/>
                  <a:pt x="397509" y="178608"/>
                  <a:pt x="396774" y="191270"/>
                </a:cubicBezTo>
                <a:cubicBezTo>
                  <a:pt x="395223" y="221224"/>
                  <a:pt x="386128" y="250294"/>
                  <a:pt x="370344" y="275758"/>
                </a:cubicBezTo>
                <a:cubicBezTo>
                  <a:pt x="360587" y="291612"/>
                  <a:pt x="348334" y="305773"/>
                  <a:pt x="334063" y="317686"/>
                </a:cubicBezTo>
                <a:cubicBezTo>
                  <a:pt x="329242" y="321706"/>
                  <a:pt x="324233" y="325432"/>
                  <a:pt x="319098" y="328968"/>
                </a:cubicBezTo>
                <a:cubicBezTo>
                  <a:pt x="317337" y="330147"/>
                  <a:pt x="315325" y="330884"/>
                  <a:pt x="313670" y="332252"/>
                </a:cubicBezTo>
                <a:cubicBezTo>
                  <a:pt x="313552" y="332694"/>
                  <a:pt x="313265" y="333073"/>
                  <a:pt x="312873" y="333304"/>
                </a:cubicBezTo>
                <a:lnTo>
                  <a:pt x="307549" y="336630"/>
                </a:lnTo>
                <a:lnTo>
                  <a:pt x="304846" y="338166"/>
                </a:lnTo>
                <a:lnTo>
                  <a:pt x="301408" y="340145"/>
                </a:lnTo>
                <a:cubicBezTo>
                  <a:pt x="300323" y="340905"/>
                  <a:pt x="299172" y="341568"/>
                  <a:pt x="297971" y="342123"/>
                </a:cubicBezTo>
                <a:cubicBezTo>
                  <a:pt x="297321" y="342687"/>
                  <a:pt x="296567" y="343117"/>
                  <a:pt x="295749" y="343386"/>
                </a:cubicBezTo>
                <a:cubicBezTo>
                  <a:pt x="295676" y="343576"/>
                  <a:pt x="295489" y="343696"/>
                  <a:pt x="295288" y="343681"/>
                </a:cubicBezTo>
                <a:cubicBezTo>
                  <a:pt x="295141" y="343946"/>
                  <a:pt x="294856" y="344102"/>
                  <a:pt x="294554" y="344081"/>
                </a:cubicBezTo>
                <a:cubicBezTo>
                  <a:pt x="294399" y="344352"/>
                  <a:pt x="294112" y="344521"/>
                  <a:pt x="293800" y="344523"/>
                </a:cubicBezTo>
                <a:cubicBezTo>
                  <a:pt x="293655" y="344792"/>
                  <a:pt x="293370" y="344956"/>
                  <a:pt x="293066" y="344944"/>
                </a:cubicBezTo>
                <a:cubicBezTo>
                  <a:pt x="292995" y="345125"/>
                  <a:pt x="292819" y="345243"/>
                  <a:pt x="292626" y="345238"/>
                </a:cubicBezTo>
                <a:cubicBezTo>
                  <a:pt x="287994" y="348122"/>
                  <a:pt x="283174" y="350711"/>
                  <a:pt x="278395" y="353300"/>
                </a:cubicBezTo>
                <a:cubicBezTo>
                  <a:pt x="256599" y="365194"/>
                  <a:pt x="233948" y="375438"/>
                  <a:pt x="210633" y="383946"/>
                </a:cubicBezTo>
                <a:cubicBezTo>
                  <a:pt x="192968" y="390402"/>
                  <a:pt x="174859" y="395565"/>
                  <a:pt x="156453" y="399396"/>
                </a:cubicBezTo>
                <a:cubicBezTo>
                  <a:pt x="147817" y="401220"/>
                  <a:pt x="139119" y="402622"/>
                  <a:pt x="130358" y="403605"/>
                </a:cubicBezTo>
                <a:cubicBezTo>
                  <a:pt x="118577" y="404992"/>
                  <a:pt x="106705" y="405449"/>
                  <a:pt x="94853" y="404973"/>
                </a:cubicBezTo>
                <a:cubicBezTo>
                  <a:pt x="80530" y="404529"/>
                  <a:pt x="66356" y="401917"/>
                  <a:pt x="52808" y="397228"/>
                </a:cubicBezTo>
                <a:cubicBezTo>
                  <a:pt x="41327" y="393306"/>
                  <a:pt x="30799" y="386994"/>
                  <a:pt x="21914" y="378705"/>
                </a:cubicBezTo>
                <a:cubicBezTo>
                  <a:pt x="11426" y="368621"/>
                  <a:pt x="4352" y="355489"/>
                  <a:pt x="1688" y="341155"/>
                </a:cubicBezTo>
                <a:cubicBezTo>
                  <a:pt x="-172" y="331366"/>
                  <a:pt x="-498" y="321347"/>
                  <a:pt x="724" y="311456"/>
                </a:cubicBezTo>
                <a:cubicBezTo>
                  <a:pt x="2699" y="295445"/>
                  <a:pt x="7095" y="279829"/>
                  <a:pt x="13761" y="265150"/>
                </a:cubicBezTo>
                <a:cubicBezTo>
                  <a:pt x="21442" y="247897"/>
                  <a:pt x="30904" y="231502"/>
                  <a:pt x="41993" y="216234"/>
                </a:cubicBezTo>
                <a:cubicBezTo>
                  <a:pt x="55802" y="197029"/>
                  <a:pt x="71229" y="179050"/>
                  <a:pt x="88104" y="162497"/>
                </a:cubicBezTo>
                <a:cubicBezTo>
                  <a:pt x="113892" y="137157"/>
                  <a:pt x="142171" y="114505"/>
                  <a:pt x="172508" y="94890"/>
                </a:cubicBezTo>
                <a:cubicBezTo>
                  <a:pt x="195316" y="79990"/>
                  <a:pt x="219207" y="66833"/>
                  <a:pt x="243979" y="55530"/>
                </a:cubicBezTo>
                <a:cubicBezTo>
                  <a:pt x="267374" y="44765"/>
                  <a:pt x="291670" y="36095"/>
                  <a:pt x="316583" y="29620"/>
                </a:cubicBezTo>
                <a:cubicBezTo>
                  <a:pt x="330194" y="26085"/>
                  <a:pt x="344033" y="23497"/>
                  <a:pt x="357999" y="21874"/>
                </a:cubicBezTo>
                <a:cubicBezTo>
                  <a:pt x="366053" y="20902"/>
                  <a:pt x="374156" y="20382"/>
                  <a:pt x="382270" y="20316"/>
                </a:cubicBezTo>
                <a:cubicBezTo>
                  <a:pt x="382521" y="20316"/>
                  <a:pt x="382773" y="20316"/>
                  <a:pt x="383024" y="20316"/>
                </a:cubicBezTo>
                <a:cubicBezTo>
                  <a:pt x="385015" y="20443"/>
                  <a:pt x="386043" y="19622"/>
                  <a:pt x="386923" y="17622"/>
                </a:cubicBezTo>
                <a:cubicBezTo>
                  <a:pt x="391878" y="6006"/>
                  <a:pt x="403739" y="-1064"/>
                  <a:pt x="416266" y="131"/>
                </a:cubicBezTo>
                <a:close/>
              </a:path>
            </a:pathLst>
          </a:custGeom>
          <a:solidFill>
            <a:srgbClr val="376DB5"/>
          </a:solidFill>
          <a:ln w="2090" cap="flat">
            <a:noFill/>
            <a:prstDash val="solid"/>
            <a:miter/>
          </a:ln>
        </p:spPr>
        <p:txBody>
          <a:bodyPr rtlCol="0" anchor="ctr"/>
          <a:lstStyle/>
          <a:p>
            <a:endParaRPr lang="en-VN"/>
          </a:p>
        </p:txBody>
      </p:sp>
      <p:grpSp>
        <p:nvGrpSpPr>
          <p:cNvPr id="19" name="Group 18">
            <a:extLst>
              <a:ext uri="{FF2B5EF4-FFF2-40B4-BE49-F238E27FC236}">
                <a16:creationId xmlns:a16="http://schemas.microsoft.com/office/drawing/2014/main" id="{262EC0B8-1295-CDA1-076D-1AD1E0FD1057}"/>
              </a:ext>
            </a:extLst>
          </p:cNvPr>
          <p:cNvGrpSpPr/>
          <p:nvPr userDrawn="1"/>
        </p:nvGrpSpPr>
        <p:grpSpPr>
          <a:xfrm>
            <a:off x="16026" y="4629289"/>
            <a:ext cx="434350" cy="2228711"/>
            <a:chOff x="16026" y="4629289"/>
            <a:chExt cx="434350" cy="2228711"/>
          </a:xfrm>
          <a:gradFill flip="none" rotWithShape="1">
            <a:gsLst>
              <a:gs pos="0">
                <a:srgbClr val="0072FF"/>
              </a:gs>
              <a:gs pos="100000">
                <a:srgbClr val="00C6FF">
                  <a:alpha val="0"/>
                </a:srgbClr>
              </a:gs>
            </a:gsLst>
            <a:lin ang="16200000" scaled="1"/>
            <a:tileRect/>
          </a:gradFill>
        </p:grpSpPr>
        <p:sp>
          <p:nvSpPr>
            <p:cNvPr id="20" name="Rectangle 19">
              <a:extLst>
                <a:ext uri="{FF2B5EF4-FFF2-40B4-BE49-F238E27FC236}">
                  <a16:creationId xmlns:a16="http://schemas.microsoft.com/office/drawing/2014/main" id="{E6ED4596-3EF0-9B9A-E4E4-939614BC8542}"/>
                </a:ext>
              </a:extLst>
            </p:cNvPr>
            <p:cNvSpPr/>
            <p:nvPr userDrawn="1"/>
          </p:nvSpPr>
          <p:spPr>
            <a:xfrm>
              <a:off x="16026" y="4629289"/>
              <a:ext cx="434350" cy="3469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95520723-3B3C-78FF-E77D-7797D2C02D06}"/>
                </a:ext>
              </a:extLst>
            </p:cNvPr>
            <p:cNvSpPr/>
            <p:nvPr userDrawn="1"/>
          </p:nvSpPr>
          <p:spPr>
            <a:xfrm>
              <a:off x="16026" y="5005641"/>
              <a:ext cx="434350" cy="3469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88552AA9-7647-271E-E2C5-E08B539EC39B}"/>
                </a:ext>
              </a:extLst>
            </p:cNvPr>
            <p:cNvSpPr/>
            <p:nvPr userDrawn="1"/>
          </p:nvSpPr>
          <p:spPr>
            <a:xfrm>
              <a:off x="16026" y="5381993"/>
              <a:ext cx="434350" cy="3469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31" name="Rectangle 30">
              <a:extLst>
                <a:ext uri="{FF2B5EF4-FFF2-40B4-BE49-F238E27FC236}">
                  <a16:creationId xmlns:a16="http://schemas.microsoft.com/office/drawing/2014/main" id="{342FE9DB-03CD-9464-9130-5C282ADB8FA4}"/>
                </a:ext>
              </a:extLst>
            </p:cNvPr>
            <p:cNvSpPr/>
            <p:nvPr userDrawn="1"/>
          </p:nvSpPr>
          <p:spPr>
            <a:xfrm>
              <a:off x="16026" y="5758345"/>
              <a:ext cx="434350" cy="3469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18BA031D-143F-7BFF-8F5D-5606F1E9E32F}"/>
                </a:ext>
              </a:extLst>
            </p:cNvPr>
            <p:cNvSpPr/>
            <p:nvPr userDrawn="1"/>
          </p:nvSpPr>
          <p:spPr>
            <a:xfrm>
              <a:off x="16026" y="6134697"/>
              <a:ext cx="434350" cy="3469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B22765B6-9F79-B317-590A-46980D1B2301}"/>
                </a:ext>
              </a:extLst>
            </p:cNvPr>
            <p:cNvSpPr/>
            <p:nvPr userDrawn="1"/>
          </p:nvSpPr>
          <p:spPr>
            <a:xfrm>
              <a:off x="16026" y="6511050"/>
              <a:ext cx="434350" cy="3469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grpSp>
      <p:sp>
        <p:nvSpPr>
          <p:cNvPr id="17" name="Oval 16">
            <a:extLst>
              <a:ext uri="{FF2B5EF4-FFF2-40B4-BE49-F238E27FC236}">
                <a16:creationId xmlns:a16="http://schemas.microsoft.com/office/drawing/2014/main" id="{352054BC-1463-3EF3-7931-D0745EFC8FB2}"/>
              </a:ext>
            </a:extLst>
          </p:cNvPr>
          <p:cNvSpPr/>
          <p:nvPr userDrawn="1"/>
        </p:nvSpPr>
        <p:spPr>
          <a:xfrm>
            <a:off x="102265" y="6554298"/>
            <a:ext cx="233916" cy="2339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sz="1000">
              <a:latin typeface="Arial" panose="020B0604020202020204" pitchFamily="34" charset="0"/>
              <a:cs typeface="Arial" panose="020B0604020202020204" pitchFamily="34" charset="0"/>
            </a:endParaRPr>
          </a:p>
        </p:txBody>
      </p:sp>
      <p:sp>
        <p:nvSpPr>
          <p:cNvPr id="6" name="Slide Number Placeholder 5">
            <a:extLst>
              <a:ext uri="{FF2B5EF4-FFF2-40B4-BE49-F238E27FC236}">
                <a16:creationId xmlns:a16="http://schemas.microsoft.com/office/drawing/2014/main" id="{30B647E7-265A-EC77-C304-8D4B5EFE754E}"/>
              </a:ext>
            </a:extLst>
          </p:cNvPr>
          <p:cNvSpPr>
            <a:spLocks noGrp="1"/>
          </p:cNvSpPr>
          <p:nvPr>
            <p:ph type="sldNum" sz="quarter" idx="12"/>
          </p:nvPr>
        </p:nvSpPr>
        <p:spPr>
          <a:xfrm>
            <a:off x="73423" y="6525456"/>
            <a:ext cx="291600" cy="291600"/>
          </a:xfrm>
        </p:spPr>
        <p:txBody>
          <a:bodyPr/>
          <a:lstStyle>
            <a:lvl1pPr algn="ctr">
              <a:defRPr lang="en-VN" sz="700" kern="1200" smtClean="0">
                <a:solidFill>
                  <a:schemeClr val="tx1"/>
                </a:solidFill>
                <a:latin typeface="Arial" panose="020B0604020202020204" pitchFamily="34" charset="0"/>
                <a:ea typeface="+mn-ea"/>
                <a:cs typeface="Arial" panose="020B0604020202020204" pitchFamily="34" charset="0"/>
              </a:defRPr>
            </a:lvl1pPr>
          </a:lstStyle>
          <a:p>
            <a:fld id="{D8B0B3AC-44A8-D142-AAF6-9A453466E1A4}" type="slidenum">
              <a:rPr lang="en-VN" smtClean="0"/>
              <a:pPr/>
              <a:t>‹#›</a:t>
            </a:fld>
            <a:endParaRPr lang="en-VN" dirty="0"/>
          </a:p>
        </p:txBody>
      </p:sp>
    </p:spTree>
    <p:extLst>
      <p:ext uri="{BB962C8B-B14F-4D97-AF65-F5344CB8AC3E}">
        <p14:creationId xmlns:p14="http://schemas.microsoft.com/office/powerpoint/2010/main" val="8646508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Mẫu nội dung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F75E2B-3264-B7AA-B33F-4F514D4416A1}"/>
              </a:ext>
            </a:extLst>
          </p:cNvPr>
          <p:cNvSpPr>
            <a:spLocks noGrp="1"/>
          </p:cNvSpPr>
          <p:nvPr>
            <p:ph type="title"/>
          </p:nvPr>
        </p:nvSpPr>
        <p:spPr>
          <a:xfrm>
            <a:off x="838200" y="625709"/>
            <a:ext cx="10515600" cy="978614"/>
          </a:xfrm>
        </p:spPr>
        <p:txBody>
          <a:bodyPr>
            <a:normAutofit/>
          </a:bodyPr>
          <a:lstStyle>
            <a:lvl1pPr>
              <a:defRPr sz="4800"/>
            </a:lvl1pPr>
          </a:lstStyle>
          <a:p>
            <a:r>
              <a:rPr lang="en-US" dirty="0"/>
              <a:t>Click to edit Master title style</a:t>
            </a:r>
            <a:endParaRPr lang="en-VN" dirty="0"/>
          </a:p>
        </p:txBody>
      </p:sp>
      <p:sp>
        <p:nvSpPr>
          <p:cNvPr id="3" name="Content Placeholder 2">
            <a:extLst>
              <a:ext uri="{FF2B5EF4-FFF2-40B4-BE49-F238E27FC236}">
                <a16:creationId xmlns:a16="http://schemas.microsoft.com/office/drawing/2014/main" id="{D663BF43-5431-28A4-4A9C-84A3FDAFF031}"/>
              </a:ext>
            </a:extLst>
          </p:cNvPr>
          <p:cNvSpPr>
            <a:spLocks noGrp="1"/>
          </p:cNvSpPr>
          <p:nvPr>
            <p:ph sz="half" idx="1"/>
          </p:nvPr>
        </p:nvSpPr>
        <p:spPr>
          <a:xfrm>
            <a:off x="838200" y="1788167"/>
            <a:ext cx="5181600" cy="4591526"/>
          </a:xfrm>
        </p:spPr>
        <p:txBody>
          <a:bodyPr/>
          <a:lstStyle>
            <a:lvl1pPr>
              <a:lnSpc>
                <a:spcPct val="130000"/>
              </a:lnSpc>
              <a:spcBef>
                <a:spcPts val="300"/>
              </a:spcBef>
              <a:spcAft>
                <a:spcPts val="300"/>
              </a:spcAft>
              <a:defRPr>
                <a:latin typeface="Arial" panose="020B0604020202020204" pitchFamily="34" charset="0"/>
                <a:cs typeface="Arial" panose="020B0604020202020204" pitchFamily="34" charset="0"/>
              </a:defRPr>
            </a:lvl1pPr>
            <a:lvl2pPr>
              <a:lnSpc>
                <a:spcPct val="130000"/>
              </a:lnSpc>
              <a:spcBef>
                <a:spcPts val="300"/>
              </a:spcBef>
              <a:spcAft>
                <a:spcPts val="300"/>
              </a:spcAft>
              <a:defRPr>
                <a:latin typeface="Arial" panose="020B0604020202020204" pitchFamily="34" charset="0"/>
                <a:cs typeface="Arial" panose="020B0604020202020204" pitchFamily="34" charset="0"/>
              </a:defRPr>
            </a:lvl2pPr>
            <a:lvl3pPr>
              <a:lnSpc>
                <a:spcPct val="130000"/>
              </a:lnSpc>
              <a:spcBef>
                <a:spcPts val="300"/>
              </a:spcBef>
              <a:spcAft>
                <a:spcPts val="300"/>
              </a:spcAft>
              <a:defRPr>
                <a:latin typeface="Arial" panose="020B0604020202020204" pitchFamily="34" charset="0"/>
                <a:cs typeface="Arial" panose="020B0604020202020204" pitchFamily="34" charset="0"/>
              </a:defRPr>
            </a:lvl3pPr>
            <a:lvl4pPr>
              <a:lnSpc>
                <a:spcPct val="130000"/>
              </a:lnSpc>
              <a:spcBef>
                <a:spcPts val="300"/>
              </a:spcBef>
              <a:spcAft>
                <a:spcPts val="300"/>
              </a:spcAft>
              <a:defRPr>
                <a:latin typeface="Arial" panose="020B0604020202020204" pitchFamily="34" charset="0"/>
                <a:cs typeface="Arial" panose="020B0604020202020204" pitchFamily="34" charset="0"/>
              </a:defRPr>
            </a:lvl4pPr>
            <a:lvl5pPr>
              <a:lnSpc>
                <a:spcPct val="130000"/>
              </a:lnSpc>
              <a:spcBef>
                <a:spcPts val="300"/>
              </a:spcBef>
              <a:spcAft>
                <a:spcPts val="300"/>
              </a:spcAft>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VN" dirty="0"/>
          </a:p>
        </p:txBody>
      </p:sp>
      <p:sp>
        <p:nvSpPr>
          <p:cNvPr id="4" name="Content Placeholder 3">
            <a:extLst>
              <a:ext uri="{FF2B5EF4-FFF2-40B4-BE49-F238E27FC236}">
                <a16:creationId xmlns:a16="http://schemas.microsoft.com/office/drawing/2014/main" id="{14B97936-93F6-FD89-211F-FC49B02B5734}"/>
              </a:ext>
            </a:extLst>
          </p:cNvPr>
          <p:cNvSpPr>
            <a:spLocks noGrp="1"/>
          </p:cNvSpPr>
          <p:nvPr>
            <p:ph sz="half" idx="2"/>
          </p:nvPr>
        </p:nvSpPr>
        <p:spPr>
          <a:xfrm>
            <a:off x="6172200" y="1788167"/>
            <a:ext cx="5181600" cy="4591526"/>
          </a:xfrm>
        </p:spPr>
        <p:txBody>
          <a:bodyPr/>
          <a:lstStyle>
            <a:lvl1pPr>
              <a:lnSpc>
                <a:spcPct val="130000"/>
              </a:lnSpc>
              <a:spcBef>
                <a:spcPts val="300"/>
              </a:spcBef>
              <a:spcAft>
                <a:spcPts val="300"/>
              </a:spcAft>
              <a:defRPr>
                <a:latin typeface="Arial" panose="020B0604020202020204" pitchFamily="34" charset="0"/>
                <a:cs typeface="Arial" panose="020B0604020202020204" pitchFamily="34" charset="0"/>
              </a:defRPr>
            </a:lvl1pPr>
            <a:lvl2pPr>
              <a:lnSpc>
                <a:spcPct val="130000"/>
              </a:lnSpc>
              <a:spcBef>
                <a:spcPts val="300"/>
              </a:spcBef>
              <a:spcAft>
                <a:spcPts val="300"/>
              </a:spcAft>
              <a:defRPr>
                <a:latin typeface="Arial" panose="020B0604020202020204" pitchFamily="34" charset="0"/>
                <a:cs typeface="Arial" panose="020B0604020202020204" pitchFamily="34" charset="0"/>
              </a:defRPr>
            </a:lvl2pPr>
            <a:lvl3pPr>
              <a:lnSpc>
                <a:spcPct val="130000"/>
              </a:lnSpc>
              <a:spcBef>
                <a:spcPts val="300"/>
              </a:spcBef>
              <a:spcAft>
                <a:spcPts val="300"/>
              </a:spcAft>
              <a:defRPr>
                <a:latin typeface="Arial" panose="020B0604020202020204" pitchFamily="34" charset="0"/>
                <a:cs typeface="Arial" panose="020B0604020202020204" pitchFamily="34" charset="0"/>
              </a:defRPr>
            </a:lvl3pPr>
            <a:lvl4pPr>
              <a:lnSpc>
                <a:spcPct val="130000"/>
              </a:lnSpc>
              <a:spcBef>
                <a:spcPts val="300"/>
              </a:spcBef>
              <a:spcAft>
                <a:spcPts val="300"/>
              </a:spcAft>
              <a:defRPr>
                <a:latin typeface="Arial" panose="020B0604020202020204" pitchFamily="34" charset="0"/>
                <a:cs typeface="Arial" panose="020B0604020202020204" pitchFamily="34" charset="0"/>
              </a:defRPr>
            </a:lvl4pPr>
            <a:lvl5pPr>
              <a:lnSpc>
                <a:spcPct val="130000"/>
              </a:lnSpc>
              <a:spcBef>
                <a:spcPts val="300"/>
              </a:spcBef>
              <a:spcAft>
                <a:spcPts val="300"/>
              </a:spcAft>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
        <p:nvSpPr>
          <p:cNvPr id="6" name="Footer Placeholder 5">
            <a:extLst>
              <a:ext uri="{FF2B5EF4-FFF2-40B4-BE49-F238E27FC236}">
                <a16:creationId xmlns:a16="http://schemas.microsoft.com/office/drawing/2014/main" id="{CECF69EC-AF21-6413-B0C6-09E3D2808EC9}"/>
              </a:ext>
            </a:extLst>
          </p:cNvPr>
          <p:cNvSpPr>
            <a:spLocks noGrp="1"/>
          </p:cNvSpPr>
          <p:nvPr>
            <p:ph type="ftr" sz="quarter" idx="11"/>
          </p:nvPr>
        </p:nvSpPr>
        <p:spPr>
          <a:xfrm>
            <a:off x="3535017" y="6481647"/>
            <a:ext cx="5121966" cy="239828"/>
          </a:xfrm>
        </p:spPr>
        <p:txBody>
          <a:bodyPr/>
          <a:lstStyle>
            <a:lvl1pPr>
              <a:defRPr lang="en-VN" sz="1100" kern="1200" dirty="0">
                <a:solidFill>
                  <a:schemeClr val="tx1">
                    <a:tint val="75000"/>
                  </a:schemeClr>
                </a:solidFill>
                <a:latin typeface="Arial" panose="020B0604020202020204" pitchFamily="34" charset="0"/>
                <a:ea typeface="+mn-ea"/>
                <a:cs typeface="Arial" panose="020B0604020202020204" pitchFamily="34" charset="0"/>
              </a:defRPr>
            </a:lvl1pPr>
          </a:lstStyle>
          <a:p>
            <a:r>
              <a:rPr lang="vi-VN" dirty="0"/>
              <a:t>Thực hiện bởi Trường Đại học Công nghệ Thông tin, ĐHQG-HCM</a:t>
            </a:r>
            <a:endParaRPr lang="en-VN" dirty="0"/>
          </a:p>
        </p:txBody>
      </p:sp>
      <p:sp>
        <p:nvSpPr>
          <p:cNvPr id="10" name="Freeform 9">
            <a:extLst>
              <a:ext uri="{FF2B5EF4-FFF2-40B4-BE49-F238E27FC236}">
                <a16:creationId xmlns:a16="http://schemas.microsoft.com/office/drawing/2014/main" id="{43873188-0611-6A2D-B3B7-E844F601E758}"/>
              </a:ext>
            </a:extLst>
          </p:cNvPr>
          <p:cNvSpPr/>
          <p:nvPr userDrawn="1"/>
        </p:nvSpPr>
        <p:spPr>
          <a:xfrm rot="10800000">
            <a:off x="-2" y="0"/>
            <a:ext cx="12192000" cy="6858000"/>
          </a:xfrm>
          <a:custGeom>
            <a:avLst/>
            <a:gdLst>
              <a:gd name="connsiteX0" fmla="*/ 0 w 12192000"/>
              <a:gd name="connsiteY0" fmla="*/ 616911 h 6858000"/>
              <a:gd name="connsiteX1" fmla="*/ 0 w 12192000"/>
              <a:gd name="connsiteY1" fmla="*/ 0 h 6858000"/>
              <a:gd name="connsiteX2" fmla="*/ 715617 w 12192000"/>
              <a:gd name="connsiteY2" fmla="*/ 0 h 6858000"/>
              <a:gd name="connsiteX3" fmla="*/ 12192000 w 12192000"/>
              <a:gd name="connsiteY3" fmla="*/ 6858000 h 6858000"/>
              <a:gd name="connsiteX4" fmla="*/ 11476383 w 12192000"/>
              <a:gd name="connsiteY4" fmla="*/ 6858000 h 6858000"/>
              <a:gd name="connsiteX5" fmla="*/ 12192000 w 12192000"/>
              <a:gd name="connsiteY5" fmla="*/ 624108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6858000">
                <a:moveTo>
                  <a:pt x="0" y="616911"/>
                </a:moveTo>
                <a:lnTo>
                  <a:pt x="0" y="0"/>
                </a:lnTo>
                <a:lnTo>
                  <a:pt x="715617" y="0"/>
                </a:lnTo>
                <a:close/>
                <a:moveTo>
                  <a:pt x="12192000" y="6858000"/>
                </a:moveTo>
                <a:lnTo>
                  <a:pt x="11476383" y="6858000"/>
                </a:lnTo>
                <a:lnTo>
                  <a:pt x="12192000" y="6241089"/>
                </a:lnTo>
                <a:close/>
              </a:path>
            </a:pathLst>
          </a:custGeom>
          <a:blipFill>
            <a:blip r:embed="rId2" cstate="screen">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Isosceles Triangle 12">
            <a:extLst>
              <a:ext uri="{FF2B5EF4-FFF2-40B4-BE49-F238E27FC236}">
                <a16:creationId xmlns:a16="http://schemas.microsoft.com/office/drawing/2014/main" id="{400BFBC5-D436-63D0-74FC-6A07673AEE42}"/>
              </a:ext>
            </a:extLst>
          </p:cNvPr>
          <p:cNvSpPr/>
          <p:nvPr userDrawn="1"/>
        </p:nvSpPr>
        <p:spPr>
          <a:xfrm rot="10800000">
            <a:off x="0" y="0"/>
            <a:ext cx="715617" cy="616911"/>
          </a:xfrm>
          <a:prstGeom prst="triangle">
            <a:avLst>
              <a:gd name="adj" fmla="val 100000"/>
            </a:avLst>
          </a:prstGeom>
          <a:solidFill>
            <a:srgbClr val="0072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2739C28B-61DE-71CF-E56C-5EDD4BA30029}"/>
              </a:ext>
            </a:extLst>
          </p:cNvPr>
          <p:cNvGrpSpPr/>
          <p:nvPr userDrawn="1"/>
        </p:nvGrpSpPr>
        <p:grpSpPr>
          <a:xfrm>
            <a:off x="58527" y="40944"/>
            <a:ext cx="2869771" cy="1563379"/>
            <a:chOff x="44879" y="27296"/>
            <a:chExt cx="2869771" cy="1563379"/>
          </a:xfrm>
          <a:solidFill>
            <a:srgbClr val="0072FF"/>
          </a:solidFill>
        </p:grpSpPr>
        <p:cxnSp>
          <p:nvCxnSpPr>
            <p:cNvPr id="13" name="Straight Connector 12">
              <a:extLst>
                <a:ext uri="{FF2B5EF4-FFF2-40B4-BE49-F238E27FC236}">
                  <a16:creationId xmlns:a16="http://schemas.microsoft.com/office/drawing/2014/main" id="{258FC900-2C32-ED18-13F9-130B2DF50383}"/>
                </a:ext>
              </a:extLst>
            </p:cNvPr>
            <p:cNvCxnSpPr>
              <a:cxnSpLocks/>
            </p:cNvCxnSpPr>
            <p:nvPr/>
          </p:nvCxnSpPr>
          <p:spPr>
            <a:xfrm flipH="1">
              <a:off x="766351" y="34631"/>
              <a:ext cx="2148299" cy="0"/>
            </a:xfrm>
            <a:prstGeom prst="line">
              <a:avLst/>
            </a:prstGeom>
            <a:grpFill/>
            <a:ln w="38100">
              <a:solidFill>
                <a:srgbClr val="00C6FF"/>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FD4FACA0-AFAE-D152-410A-170D637D3357}"/>
                </a:ext>
              </a:extLst>
            </p:cNvPr>
            <p:cNvCxnSpPr>
              <a:cxnSpLocks/>
            </p:cNvCxnSpPr>
            <p:nvPr/>
          </p:nvCxnSpPr>
          <p:spPr>
            <a:xfrm flipH="1">
              <a:off x="44879" y="27296"/>
              <a:ext cx="737495" cy="644210"/>
            </a:xfrm>
            <a:prstGeom prst="line">
              <a:avLst/>
            </a:prstGeom>
            <a:grpFill/>
            <a:ln w="38100">
              <a:solidFill>
                <a:srgbClr val="00C6FF"/>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C5F4754-527C-AE63-2C13-4F23BF87556C}"/>
                </a:ext>
              </a:extLst>
            </p:cNvPr>
            <p:cNvCxnSpPr>
              <a:cxnSpLocks/>
            </p:cNvCxnSpPr>
            <p:nvPr/>
          </p:nvCxnSpPr>
          <p:spPr>
            <a:xfrm flipV="1">
              <a:off x="52214" y="654128"/>
              <a:ext cx="0" cy="936547"/>
            </a:xfrm>
            <a:prstGeom prst="line">
              <a:avLst/>
            </a:prstGeom>
            <a:grpFill/>
            <a:ln w="38100">
              <a:solidFill>
                <a:srgbClr val="00C6FF"/>
              </a:solidFill>
            </a:ln>
          </p:spPr>
          <p:style>
            <a:lnRef idx="1">
              <a:schemeClr val="accent1"/>
            </a:lnRef>
            <a:fillRef idx="0">
              <a:schemeClr val="accent1"/>
            </a:fillRef>
            <a:effectRef idx="0">
              <a:schemeClr val="accent1"/>
            </a:effectRef>
            <a:fontRef idx="minor">
              <a:schemeClr val="tx1"/>
            </a:fontRef>
          </p:style>
        </p:cxnSp>
      </p:grpSp>
      <p:sp>
        <p:nvSpPr>
          <p:cNvPr id="16" name="Isosceles Triangle 12">
            <a:extLst>
              <a:ext uri="{FF2B5EF4-FFF2-40B4-BE49-F238E27FC236}">
                <a16:creationId xmlns:a16="http://schemas.microsoft.com/office/drawing/2014/main" id="{07F91C74-ED4C-0A16-32E0-004F48F54DEB}"/>
              </a:ext>
            </a:extLst>
          </p:cNvPr>
          <p:cNvSpPr/>
          <p:nvPr userDrawn="1"/>
        </p:nvSpPr>
        <p:spPr>
          <a:xfrm rot="10800000" flipH="1" flipV="1">
            <a:off x="11476383" y="6241089"/>
            <a:ext cx="715617" cy="616911"/>
          </a:xfrm>
          <a:prstGeom prst="triangle">
            <a:avLst>
              <a:gd name="adj" fmla="val 100000"/>
            </a:avLst>
          </a:prstGeom>
          <a:solidFill>
            <a:srgbClr val="0072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FC5ACEEF-4425-1088-FA6F-A273B4DE887C}"/>
              </a:ext>
            </a:extLst>
          </p:cNvPr>
          <p:cNvGrpSpPr/>
          <p:nvPr userDrawn="1"/>
        </p:nvGrpSpPr>
        <p:grpSpPr>
          <a:xfrm flipH="1" flipV="1">
            <a:off x="9263702" y="5253677"/>
            <a:ext cx="2869771" cy="1563379"/>
            <a:chOff x="44879" y="27296"/>
            <a:chExt cx="2869771" cy="1563379"/>
          </a:xfrm>
          <a:solidFill>
            <a:srgbClr val="0072FF"/>
          </a:solidFill>
        </p:grpSpPr>
        <p:cxnSp>
          <p:nvCxnSpPr>
            <p:cNvPr id="18" name="Straight Connector 17">
              <a:extLst>
                <a:ext uri="{FF2B5EF4-FFF2-40B4-BE49-F238E27FC236}">
                  <a16:creationId xmlns:a16="http://schemas.microsoft.com/office/drawing/2014/main" id="{ED3CB0EA-66BA-01B6-70C4-D5330A4D257B}"/>
                </a:ext>
              </a:extLst>
            </p:cNvPr>
            <p:cNvCxnSpPr>
              <a:cxnSpLocks/>
            </p:cNvCxnSpPr>
            <p:nvPr/>
          </p:nvCxnSpPr>
          <p:spPr>
            <a:xfrm flipH="1">
              <a:off x="766351" y="34631"/>
              <a:ext cx="2148299" cy="0"/>
            </a:xfrm>
            <a:prstGeom prst="line">
              <a:avLst/>
            </a:prstGeom>
            <a:grpFill/>
            <a:ln w="38100" cap="rnd">
              <a:solidFill>
                <a:srgbClr val="00C6FF"/>
              </a:solidFill>
              <a:roun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FE5A466E-AA55-B549-D160-0442C43CF551}"/>
                </a:ext>
              </a:extLst>
            </p:cNvPr>
            <p:cNvCxnSpPr>
              <a:cxnSpLocks/>
            </p:cNvCxnSpPr>
            <p:nvPr/>
          </p:nvCxnSpPr>
          <p:spPr>
            <a:xfrm flipH="1">
              <a:off x="44879" y="27296"/>
              <a:ext cx="737495" cy="644210"/>
            </a:xfrm>
            <a:prstGeom prst="line">
              <a:avLst/>
            </a:prstGeom>
            <a:grpFill/>
            <a:ln w="38100" cap="rnd">
              <a:solidFill>
                <a:srgbClr val="00C6FF"/>
              </a:solidFill>
              <a:round/>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68CFF73-AB26-6C8F-FB32-54601A35ABA4}"/>
                </a:ext>
              </a:extLst>
            </p:cNvPr>
            <p:cNvCxnSpPr>
              <a:cxnSpLocks/>
            </p:cNvCxnSpPr>
            <p:nvPr/>
          </p:nvCxnSpPr>
          <p:spPr>
            <a:xfrm flipV="1">
              <a:off x="52214" y="654128"/>
              <a:ext cx="0" cy="936547"/>
            </a:xfrm>
            <a:prstGeom prst="line">
              <a:avLst/>
            </a:prstGeom>
            <a:grpFill/>
            <a:ln w="38100" cap="rnd">
              <a:solidFill>
                <a:srgbClr val="00C6FF"/>
              </a:solidFill>
              <a:round/>
            </a:ln>
          </p:spPr>
          <p:style>
            <a:lnRef idx="1">
              <a:schemeClr val="accent1"/>
            </a:lnRef>
            <a:fillRef idx="0">
              <a:schemeClr val="accent1"/>
            </a:fillRef>
            <a:effectRef idx="0">
              <a:schemeClr val="accent1"/>
            </a:effectRef>
            <a:fontRef idx="minor">
              <a:schemeClr val="tx1"/>
            </a:fontRef>
          </p:style>
        </p:cxnSp>
      </p:grpSp>
      <p:sp>
        <p:nvSpPr>
          <p:cNvPr id="5" name="Date Placeholder 4">
            <a:extLst>
              <a:ext uri="{FF2B5EF4-FFF2-40B4-BE49-F238E27FC236}">
                <a16:creationId xmlns:a16="http://schemas.microsoft.com/office/drawing/2014/main" id="{D35DB78F-AE91-A123-68A6-7B8F206075C0}"/>
              </a:ext>
            </a:extLst>
          </p:cNvPr>
          <p:cNvSpPr>
            <a:spLocks noGrp="1"/>
          </p:cNvSpPr>
          <p:nvPr>
            <p:ph type="dt" sz="half" idx="13"/>
          </p:nvPr>
        </p:nvSpPr>
        <p:spPr>
          <a:xfrm>
            <a:off x="838200" y="6481647"/>
            <a:ext cx="2090098" cy="239828"/>
          </a:xfrm>
        </p:spPr>
        <p:txBody>
          <a:bodyPr/>
          <a:lstStyle>
            <a:lvl1pPr marL="0" algn="ctr" defTabSz="914400" rtl="0" eaLnBrk="1" latinLnBrk="0" hangingPunct="1">
              <a:defRPr lang="en-US" sz="1100" kern="1200" smtClean="0">
                <a:solidFill>
                  <a:schemeClr val="tx1">
                    <a:tint val="75000"/>
                  </a:schemeClr>
                </a:solidFill>
                <a:latin typeface="Arial" panose="020B0604020202020204" pitchFamily="34" charset="0"/>
                <a:ea typeface="+mn-ea"/>
                <a:cs typeface="Arial" panose="020B0604020202020204" pitchFamily="34" charset="0"/>
              </a:defRPr>
            </a:lvl1pPr>
          </a:lstStyle>
          <a:p>
            <a:fld id="{D15E620F-FE1B-4233-9584-5217F7FE251E}" type="datetime4">
              <a:rPr lang="en-US" smtClean="0"/>
              <a:t>February 16, 2024</a:t>
            </a:fld>
            <a:endParaRPr lang="en-US" dirty="0"/>
          </a:p>
        </p:txBody>
      </p:sp>
      <p:grpSp>
        <p:nvGrpSpPr>
          <p:cNvPr id="8" name="Group 7">
            <a:extLst>
              <a:ext uri="{FF2B5EF4-FFF2-40B4-BE49-F238E27FC236}">
                <a16:creationId xmlns:a16="http://schemas.microsoft.com/office/drawing/2014/main" id="{8123CCDF-3E75-3E93-BF1B-6503B0F6B201}"/>
              </a:ext>
            </a:extLst>
          </p:cNvPr>
          <p:cNvGrpSpPr/>
          <p:nvPr userDrawn="1"/>
        </p:nvGrpSpPr>
        <p:grpSpPr>
          <a:xfrm>
            <a:off x="16026" y="4629289"/>
            <a:ext cx="434350" cy="2228711"/>
            <a:chOff x="16026" y="4629289"/>
            <a:chExt cx="434350" cy="2228711"/>
          </a:xfrm>
          <a:gradFill flip="none" rotWithShape="1">
            <a:gsLst>
              <a:gs pos="0">
                <a:srgbClr val="0072FF"/>
              </a:gs>
              <a:gs pos="100000">
                <a:srgbClr val="00C6FF">
                  <a:alpha val="0"/>
                </a:srgbClr>
              </a:gs>
            </a:gsLst>
            <a:lin ang="16200000" scaled="1"/>
            <a:tileRect/>
          </a:gradFill>
        </p:grpSpPr>
        <p:sp>
          <p:nvSpPr>
            <p:cNvPr id="9" name="Rectangle 8">
              <a:extLst>
                <a:ext uri="{FF2B5EF4-FFF2-40B4-BE49-F238E27FC236}">
                  <a16:creationId xmlns:a16="http://schemas.microsoft.com/office/drawing/2014/main" id="{91417814-1295-17B9-8F3C-738830444CA0}"/>
                </a:ext>
              </a:extLst>
            </p:cNvPr>
            <p:cNvSpPr/>
            <p:nvPr userDrawn="1"/>
          </p:nvSpPr>
          <p:spPr>
            <a:xfrm>
              <a:off x="16026" y="4629289"/>
              <a:ext cx="434350" cy="3469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C79DE817-6849-F889-B00B-24F5DD9790CF}"/>
                </a:ext>
              </a:extLst>
            </p:cNvPr>
            <p:cNvSpPr/>
            <p:nvPr userDrawn="1"/>
          </p:nvSpPr>
          <p:spPr>
            <a:xfrm>
              <a:off x="16026" y="5005641"/>
              <a:ext cx="434350" cy="3469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41A304DF-9B51-B022-DDC2-AB4B32C1574C}"/>
                </a:ext>
              </a:extLst>
            </p:cNvPr>
            <p:cNvSpPr/>
            <p:nvPr userDrawn="1"/>
          </p:nvSpPr>
          <p:spPr>
            <a:xfrm>
              <a:off x="16026" y="5381993"/>
              <a:ext cx="434350" cy="3469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31" name="Rectangle 30">
              <a:extLst>
                <a:ext uri="{FF2B5EF4-FFF2-40B4-BE49-F238E27FC236}">
                  <a16:creationId xmlns:a16="http://schemas.microsoft.com/office/drawing/2014/main" id="{6FC8D61F-F403-7618-CE5B-B2F1953F8E3F}"/>
                </a:ext>
              </a:extLst>
            </p:cNvPr>
            <p:cNvSpPr/>
            <p:nvPr userDrawn="1"/>
          </p:nvSpPr>
          <p:spPr>
            <a:xfrm>
              <a:off x="16026" y="5758345"/>
              <a:ext cx="434350" cy="3469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74FEAB4A-3950-A9C8-DD62-4955D4964268}"/>
                </a:ext>
              </a:extLst>
            </p:cNvPr>
            <p:cNvSpPr/>
            <p:nvPr userDrawn="1"/>
          </p:nvSpPr>
          <p:spPr>
            <a:xfrm>
              <a:off x="16026" y="6134697"/>
              <a:ext cx="434350" cy="3469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69F818AE-8ADB-E738-F298-9814437689A0}"/>
                </a:ext>
              </a:extLst>
            </p:cNvPr>
            <p:cNvSpPr/>
            <p:nvPr userDrawn="1"/>
          </p:nvSpPr>
          <p:spPr>
            <a:xfrm>
              <a:off x="16026" y="6511050"/>
              <a:ext cx="434350" cy="3469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grpSp>
      <p:sp>
        <p:nvSpPr>
          <p:cNvPr id="34" name="Oval 33">
            <a:extLst>
              <a:ext uri="{FF2B5EF4-FFF2-40B4-BE49-F238E27FC236}">
                <a16:creationId xmlns:a16="http://schemas.microsoft.com/office/drawing/2014/main" id="{4DAA6E36-ED34-0B0B-0B79-0D9EA10842B8}"/>
              </a:ext>
            </a:extLst>
          </p:cNvPr>
          <p:cNvSpPr/>
          <p:nvPr userDrawn="1"/>
        </p:nvSpPr>
        <p:spPr>
          <a:xfrm>
            <a:off x="102265" y="6554298"/>
            <a:ext cx="233916" cy="2339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sz="1000">
              <a:latin typeface="Arial" panose="020B0604020202020204" pitchFamily="34" charset="0"/>
              <a:cs typeface="Arial" panose="020B0604020202020204" pitchFamily="34" charset="0"/>
            </a:endParaRPr>
          </a:p>
        </p:txBody>
      </p:sp>
      <p:sp>
        <p:nvSpPr>
          <p:cNvPr id="35" name="Slide Number Placeholder 5">
            <a:extLst>
              <a:ext uri="{FF2B5EF4-FFF2-40B4-BE49-F238E27FC236}">
                <a16:creationId xmlns:a16="http://schemas.microsoft.com/office/drawing/2014/main" id="{493573CE-EB17-1929-E796-44675CCF5EBD}"/>
              </a:ext>
            </a:extLst>
          </p:cNvPr>
          <p:cNvSpPr txBox="1">
            <a:spLocks/>
          </p:cNvSpPr>
          <p:nvPr userDrawn="1"/>
        </p:nvSpPr>
        <p:spPr>
          <a:xfrm>
            <a:off x="73423" y="6525456"/>
            <a:ext cx="291600" cy="291600"/>
          </a:xfrm>
          <a:prstGeom prst="rect">
            <a:avLst/>
          </a:prstGeom>
        </p:spPr>
        <p:txBody>
          <a:bodyPr vert="horz" lIns="91440" tIns="45720" rIns="91440" bIns="45720" rtlCol="0" anchor="ctr"/>
          <a:lstStyle>
            <a:defPPr>
              <a:defRPr lang="en-VN"/>
            </a:defPPr>
            <a:lvl1pPr marL="0" algn="ctr" defTabSz="914400" rtl="0" eaLnBrk="1" latinLnBrk="0" hangingPunct="1">
              <a:defRPr lang="en-VN" sz="700" kern="1200" smtClean="0">
                <a:solidFill>
                  <a:schemeClr val="tx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8B0B3AC-44A8-D142-AAF6-9A453466E1A4}" type="slidenum">
              <a:rPr lang="en-US" smtClean="0"/>
              <a:pPr/>
              <a:t>‹#›</a:t>
            </a:fld>
            <a:endParaRPr lang="en-US" dirty="0"/>
          </a:p>
        </p:txBody>
      </p:sp>
      <p:sp>
        <p:nvSpPr>
          <p:cNvPr id="36" name="Freeform 17">
            <a:extLst>
              <a:ext uri="{FF2B5EF4-FFF2-40B4-BE49-F238E27FC236}">
                <a16:creationId xmlns:a16="http://schemas.microsoft.com/office/drawing/2014/main" id="{0F05F8C0-0E9E-5C1D-D384-8B9EEEC49597}"/>
              </a:ext>
            </a:extLst>
          </p:cNvPr>
          <p:cNvSpPr/>
          <p:nvPr userDrawn="1"/>
        </p:nvSpPr>
        <p:spPr>
          <a:xfrm>
            <a:off x="11589537" y="105878"/>
            <a:ext cx="489307" cy="405155"/>
          </a:xfrm>
          <a:custGeom>
            <a:avLst/>
            <a:gdLst>
              <a:gd name="connsiteX0" fmla="*/ 278290 w 489307"/>
              <a:gd name="connsiteY0" fmla="*/ 349616 h 405155"/>
              <a:gd name="connsiteX1" fmla="*/ 277683 w 489307"/>
              <a:gd name="connsiteY1" fmla="*/ 349811 h 405155"/>
              <a:gd name="connsiteX2" fmla="*/ 277976 w 489307"/>
              <a:gd name="connsiteY2" fmla="*/ 349743 h 405155"/>
              <a:gd name="connsiteX3" fmla="*/ 173116 w 489307"/>
              <a:gd name="connsiteY3" fmla="*/ 214928 h 405155"/>
              <a:gd name="connsiteX4" fmla="*/ 212561 w 489307"/>
              <a:gd name="connsiteY4" fmla="*/ 228062 h 405155"/>
              <a:gd name="connsiteX5" fmla="*/ 214259 w 489307"/>
              <a:gd name="connsiteY5" fmla="*/ 228947 h 405155"/>
              <a:gd name="connsiteX6" fmla="*/ 213316 w 489307"/>
              <a:gd name="connsiteY6" fmla="*/ 229788 h 405155"/>
              <a:gd name="connsiteX7" fmla="*/ 182086 w 489307"/>
              <a:gd name="connsiteY7" fmla="*/ 251026 h 405155"/>
              <a:gd name="connsiteX8" fmla="*/ 179990 w 489307"/>
              <a:gd name="connsiteY8" fmla="*/ 251847 h 405155"/>
              <a:gd name="connsiteX9" fmla="*/ 156055 w 489307"/>
              <a:gd name="connsiteY9" fmla="*/ 251847 h 405155"/>
              <a:gd name="connsiteX10" fmla="*/ 155132 w 489307"/>
              <a:gd name="connsiteY10" fmla="*/ 251658 h 405155"/>
              <a:gd name="connsiteX11" fmla="*/ 155384 w 489307"/>
              <a:gd name="connsiteY11" fmla="*/ 250353 h 405155"/>
              <a:gd name="connsiteX12" fmla="*/ 170328 w 489307"/>
              <a:gd name="connsiteY12" fmla="*/ 216233 h 405155"/>
              <a:gd name="connsiteX13" fmla="*/ 173116 w 489307"/>
              <a:gd name="connsiteY13" fmla="*/ 214928 h 405155"/>
              <a:gd name="connsiteX14" fmla="*/ 277908 w 489307"/>
              <a:gd name="connsiteY14" fmla="*/ 214851 h 405155"/>
              <a:gd name="connsiteX15" fmla="*/ 279966 w 489307"/>
              <a:gd name="connsiteY15" fmla="*/ 215771 h 405155"/>
              <a:gd name="connsiteX16" fmla="*/ 295308 w 489307"/>
              <a:gd name="connsiteY16" fmla="*/ 250795 h 405155"/>
              <a:gd name="connsiteX17" fmla="*/ 295434 w 489307"/>
              <a:gd name="connsiteY17" fmla="*/ 251743 h 405155"/>
              <a:gd name="connsiteX18" fmla="*/ 293925 w 489307"/>
              <a:gd name="connsiteY18" fmla="*/ 251890 h 405155"/>
              <a:gd name="connsiteX19" fmla="*/ 270870 w 489307"/>
              <a:gd name="connsiteY19" fmla="*/ 251890 h 405155"/>
              <a:gd name="connsiteX20" fmla="*/ 268250 w 489307"/>
              <a:gd name="connsiteY20" fmla="*/ 250964 h 405155"/>
              <a:gd name="connsiteX21" fmla="*/ 237502 w 489307"/>
              <a:gd name="connsiteY21" fmla="*/ 230042 h 405155"/>
              <a:gd name="connsiteX22" fmla="*/ 236245 w 489307"/>
              <a:gd name="connsiteY22" fmla="*/ 229179 h 405155"/>
              <a:gd name="connsiteX23" fmla="*/ 237251 w 489307"/>
              <a:gd name="connsiteY23" fmla="*/ 228400 h 405155"/>
              <a:gd name="connsiteX24" fmla="*/ 277870 w 489307"/>
              <a:gd name="connsiteY24" fmla="*/ 214866 h 405155"/>
              <a:gd name="connsiteX25" fmla="*/ 277908 w 489307"/>
              <a:gd name="connsiteY25" fmla="*/ 214851 h 405155"/>
              <a:gd name="connsiteX26" fmla="*/ 151422 w 489307"/>
              <a:gd name="connsiteY26" fmla="*/ 211056 h 405155"/>
              <a:gd name="connsiteX27" fmla="*/ 161566 w 489307"/>
              <a:gd name="connsiteY27" fmla="*/ 212550 h 405155"/>
              <a:gd name="connsiteX28" fmla="*/ 154797 w 489307"/>
              <a:gd name="connsiteY28" fmla="*/ 226084 h 405155"/>
              <a:gd name="connsiteX29" fmla="*/ 148886 w 489307"/>
              <a:gd name="connsiteY29" fmla="*/ 239639 h 405155"/>
              <a:gd name="connsiteX30" fmla="*/ 148530 w 489307"/>
              <a:gd name="connsiteY30" fmla="*/ 235429 h 405155"/>
              <a:gd name="connsiteX31" fmla="*/ 149641 w 489307"/>
              <a:gd name="connsiteY31" fmla="*/ 212529 h 405155"/>
              <a:gd name="connsiteX32" fmla="*/ 151422 w 489307"/>
              <a:gd name="connsiteY32" fmla="*/ 211056 h 405155"/>
              <a:gd name="connsiteX33" fmla="*/ 299584 w 489307"/>
              <a:gd name="connsiteY33" fmla="*/ 210929 h 405155"/>
              <a:gd name="connsiteX34" fmla="*/ 300800 w 489307"/>
              <a:gd name="connsiteY34" fmla="*/ 212003 h 405155"/>
              <a:gd name="connsiteX35" fmla="*/ 301680 w 489307"/>
              <a:gd name="connsiteY35" fmla="*/ 219980 h 405155"/>
              <a:gd name="connsiteX36" fmla="*/ 301701 w 489307"/>
              <a:gd name="connsiteY36" fmla="*/ 238566 h 405155"/>
              <a:gd name="connsiteX37" fmla="*/ 301701 w 489307"/>
              <a:gd name="connsiteY37" fmla="*/ 239871 h 405155"/>
              <a:gd name="connsiteX38" fmla="*/ 301093 w 489307"/>
              <a:gd name="connsiteY38" fmla="*/ 238923 h 405155"/>
              <a:gd name="connsiteX39" fmla="*/ 289000 w 489307"/>
              <a:gd name="connsiteY39" fmla="*/ 212634 h 405155"/>
              <a:gd name="connsiteX40" fmla="*/ 299584 w 489307"/>
              <a:gd name="connsiteY40" fmla="*/ 210929 h 405155"/>
              <a:gd name="connsiteX41" fmla="*/ 112605 w 489307"/>
              <a:gd name="connsiteY41" fmla="*/ 209436 h 405155"/>
              <a:gd name="connsiteX42" fmla="*/ 139224 w 489307"/>
              <a:gd name="connsiteY42" fmla="*/ 209814 h 405155"/>
              <a:gd name="connsiteX43" fmla="*/ 140397 w 489307"/>
              <a:gd name="connsiteY43" fmla="*/ 211204 h 405155"/>
              <a:gd name="connsiteX44" fmla="*/ 139475 w 489307"/>
              <a:gd name="connsiteY44" fmla="*/ 220970 h 405155"/>
              <a:gd name="connsiteX45" fmla="*/ 139454 w 489307"/>
              <a:gd name="connsiteY45" fmla="*/ 239808 h 405155"/>
              <a:gd name="connsiteX46" fmla="*/ 140670 w 489307"/>
              <a:gd name="connsiteY46" fmla="*/ 251616 h 405155"/>
              <a:gd name="connsiteX47" fmla="*/ 139077 w 489307"/>
              <a:gd name="connsiteY47" fmla="*/ 251869 h 405155"/>
              <a:gd name="connsiteX48" fmla="*/ 116671 w 489307"/>
              <a:gd name="connsiteY48" fmla="*/ 251869 h 405155"/>
              <a:gd name="connsiteX49" fmla="*/ 114156 w 489307"/>
              <a:gd name="connsiteY49" fmla="*/ 250564 h 405155"/>
              <a:gd name="connsiteX50" fmla="*/ 110174 w 489307"/>
              <a:gd name="connsiteY50" fmla="*/ 211140 h 405155"/>
              <a:gd name="connsiteX51" fmla="*/ 112605 w 489307"/>
              <a:gd name="connsiteY51" fmla="*/ 209436 h 405155"/>
              <a:gd name="connsiteX52" fmla="*/ 337584 w 489307"/>
              <a:gd name="connsiteY52" fmla="*/ 209372 h 405155"/>
              <a:gd name="connsiteX53" fmla="*/ 340539 w 489307"/>
              <a:gd name="connsiteY53" fmla="*/ 211477 h 405155"/>
              <a:gd name="connsiteX54" fmla="*/ 336348 w 489307"/>
              <a:gd name="connsiteY54" fmla="*/ 250542 h 405155"/>
              <a:gd name="connsiteX55" fmla="*/ 334252 w 489307"/>
              <a:gd name="connsiteY55" fmla="*/ 251847 h 405155"/>
              <a:gd name="connsiteX56" fmla="*/ 311070 w 489307"/>
              <a:gd name="connsiteY56" fmla="*/ 251847 h 405155"/>
              <a:gd name="connsiteX57" fmla="*/ 309918 w 489307"/>
              <a:gd name="connsiteY57" fmla="*/ 251574 h 405155"/>
              <a:gd name="connsiteX58" fmla="*/ 310735 w 489307"/>
              <a:gd name="connsiteY58" fmla="*/ 244038 h 405155"/>
              <a:gd name="connsiteX59" fmla="*/ 311154 w 489307"/>
              <a:gd name="connsiteY59" fmla="*/ 222274 h 405155"/>
              <a:gd name="connsiteX60" fmla="*/ 310169 w 489307"/>
              <a:gd name="connsiteY60" fmla="*/ 211350 h 405155"/>
              <a:gd name="connsiteX61" fmla="*/ 311343 w 489307"/>
              <a:gd name="connsiteY61" fmla="*/ 209814 h 405155"/>
              <a:gd name="connsiteX62" fmla="*/ 337584 w 489307"/>
              <a:gd name="connsiteY62" fmla="*/ 209372 h 405155"/>
              <a:gd name="connsiteX63" fmla="*/ 223837 w 489307"/>
              <a:gd name="connsiteY63" fmla="*/ 156099 h 405155"/>
              <a:gd name="connsiteX64" fmla="*/ 226772 w 489307"/>
              <a:gd name="connsiteY64" fmla="*/ 156099 h 405155"/>
              <a:gd name="connsiteX65" fmla="*/ 273260 w 489307"/>
              <a:gd name="connsiteY65" fmla="*/ 204805 h 405155"/>
              <a:gd name="connsiteX66" fmla="*/ 273909 w 489307"/>
              <a:gd name="connsiteY66" fmla="*/ 205920 h 405155"/>
              <a:gd name="connsiteX67" fmla="*/ 270220 w 489307"/>
              <a:gd name="connsiteY67" fmla="*/ 206888 h 405155"/>
              <a:gd name="connsiteX68" fmla="*/ 226667 w 489307"/>
              <a:gd name="connsiteY68" fmla="*/ 222843 h 405155"/>
              <a:gd name="connsiteX69" fmla="*/ 224005 w 489307"/>
              <a:gd name="connsiteY69" fmla="*/ 222843 h 405155"/>
              <a:gd name="connsiteX70" fmla="*/ 177664 w 489307"/>
              <a:gd name="connsiteY70" fmla="*/ 206173 h 405155"/>
              <a:gd name="connsiteX71" fmla="*/ 177014 w 489307"/>
              <a:gd name="connsiteY71" fmla="*/ 205899 h 405155"/>
              <a:gd name="connsiteX72" fmla="*/ 177433 w 489307"/>
              <a:gd name="connsiteY72" fmla="*/ 204636 h 405155"/>
              <a:gd name="connsiteX73" fmla="*/ 223837 w 489307"/>
              <a:gd name="connsiteY73" fmla="*/ 156099 h 405155"/>
              <a:gd name="connsiteX74" fmla="*/ 190281 w 489307"/>
              <a:gd name="connsiteY74" fmla="*/ 135577 h 405155"/>
              <a:gd name="connsiteX75" fmla="*/ 215432 w 489307"/>
              <a:gd name="connsiteY75" fmla="*/ 148542 h 405155"/>
              <a:gd name="connsiteX76" fmla="*/ 216732 w 489307"/>
              <a:gd name="connsiteY76" fmla="*/ 149426 h 405155"/>
              <a:gd name="connsiteX77" fmla="*/ 209459 w 489307"/>
              <a:gd name="connsiteY77" fmla="*/ 155194 h 405155"/>
              <a:gd name="connsiteX78" fmla="*/ 168022 w 489307"/>
              <a:gd name="connsiteY78" fmla="*/ 201921 h 405155"/>
              <a:gd name="connsiteX79" fmla="*/ 164501 w 489307"/>
              <a:gd name="connsiteY79" fmla="*/ 203457 h 405155"/>
              <a:gd name="connsiteX80" fmla="*/ 153539 w 489307"/>
              <a:gd name="connsiteY80" fmla="*/ 201626 h 405155"/>
              <a:gd name="connsiteX81" fmla="*/ 152051 w 489307"/>
              <a:gd name="connsiteY81" fmla="*/ 199521 h 405155"/>
              <a:gd name="connsiteX82" fmla="*/ 158779 w 489307"/>
              <a:gd name="connsiteY82" fmla="*/ 178683 h 405155"/>
              <a:gd name="connsiteX83" fmla="*/ 186969 w 489307"/>
              <a:gd name="connsiteY83" fmla="*/ 136271 h 405155"/>
              <a:gd name="connsiteX84" fmla="*/ 190281 w 489307"/>
              <a:gd name="connsiteY84" fmla="*/ 135577 h 405155"/>
              <a:gd name="connsiteX85" fmla="*/ 260223 w 489307"/>
              <a:gd name="connsiteY85" fmla="*/ 135514 h 405155"/>
              <a:gd name="connsiteX86" fmla="*/ 263555 w 489307"/>
              <a:gd name="connsiteY86" fmla="*/ 136146 h 405155"/>
              <a:gd name="connsiteX87" fmla="*/ 297090 w 489307"/>
              <a:gd name="connsiteY87" fmla="*/ 194239 h 405155"/>
              <a:gd name="connsiteX88" fmla="*/ 298536 w 489307"/>
              <a:gd name="connsiteY88" fmla="*/ 199943 h 405155"/>
              <a:gd name="connsiteX89" fmla="*/ 297384 w 489307"/>
              <a:gd name="connsiteY89" fmla="*/ 201479 h 405155"/>
              <a:gd name="connsiteX90" fmla="*/ 285101 w 489307"/>
              <a:gd name="connsiteY90" fmla="*/ 203584 h 405155"/>
              <a:gd name="connsiteX91" fmla="*/ 283006 w 489307"/>
              <a:gd name="connsiteY91" fmla="*/ 202616 h 405155"/>
              <a:gd name="connsiteX92" fmla="*/ 265945 w 489307"/>
              <a:gd name="connsiteY92" fmla="*/ 179463 h 405155"/>
              <a:gd name="connsiteX93" fmla="*/ 236119 w 489307"/>
              <a:gd name="connsiteY93" fmla="*/ 151174 h 405155"/>
              <a:gd name="connsiteX94" fmla="*/ 233793 w 489307"/>
              <a:gd name="connsiteY94" fmla="*/ 149364 h 405155"/>
              <a:gd name="connsiteX95" fmla="*/ 240081 w 489307"/>
              <a:gd name="connsiteY95" fmla="*/ 145512 h 405155"/>
              <a:gd name="connsiteX96" fmla="*/ 260223 w 489307"/>
              <a:gd name="connsiteY96" fmla="*/ 135514 h 405155"/>
              <a:gd name="connsiteX97" fmla="*/ 322955 w 489307"/>
              <a:gd name="connsiteY97" fmla="*/ 47469 h 405155"/>
              <a:gd name="connsiteX98" fmla="*/ 256303 w 489307"/>
              <a:gd name="connsiteY98" fmla="*/ 72727 h 405155"/>
              <a:gd name="connsiteX99" fmla="*/ 223376 w 489307"/>
              <a:gd name="connsiteY99" fmla="*/ 89060 h 405155"/>
              <a:gd name="connsiteX100" fmla="*/ 150144 w 489307"/>
              <a:gd name="connsiteY100" fmla="*/ 139302 h 405155"/>
              <a:gd name="connsiteX101" fmla="*/ 74334 w 489307"/>
              <a:gd name="connsiteY101" fmla="*/ 225979 h 405155"/>
              <a:gd name="connsiteX102" fmla="*/ 54045 w 489307"/>
              <a:gd name="connsiteY102" fmla="*/ 268560 h 405155"/>
              <a:gd name="connsiteX103" fmla="*/ 49622 w 489307"/>
              <a:gd name="connsiteY103" fmla="*/ 303815 h 405155"/>
              <a:gd name="connsiteX104" fmla="*/ 64126 w 489307"/>
              <a:gd name="connsiteY104" fmla="*/ 342860 h 405155"/>
              <a:gd name="connsiteX105" fmla="*/ 84583 w 489307"/>
              <a:gd name="connsiteY105" fmla="*/ 360077 h 405155"/>
              <a:gd name="connsiteX106" fmla="*/ 132517 w 489307"/>
              <a:gd name="connsiteY106" fmla="*/ 374811 h 405155"/>
              <a:gd name="connsiteX107" fmla="*/ 156222 w 489307"/>
              <a:gd name="connsiteY107" fmla="*/ 375422 h 405155"/>
              <a:gd name="connsiteX108" fmla="*/ 191979 w 489307"/>
              <a:gd name="connsiteY108" fmla="*/ 371359 h 405155"/>
              <a:gd name="connsiteX109" fmla="*/ 244000 w 489307"/>
              <a:gd name="connsiteY109" fmla="*/ 360604 h 405155"/>
              <a:gd name="connsiteX110" fmla="*/ 277680 w 489307"/>
              <a:gd name="connsiteY110" fmla="*/ 349812 h 405155"/>
              <a:gd name="connsiteX111" fmla="*/ 247375 w 489307"/>
              <a:gd name="connsiteY111" fmla="*/ 356815 h 405155"/>
              <a:gd name="connsiteX112" fmla="*/ 217172 w 489307"/>
              <a:gd name="connsiteY112" fmla="*/ 358057 h 405155"/>
              <a:gd name="connsiteX113" fmla="*/ 156138 w 489307"/>
              <a:gd name="connsiteY113" fmla="*/ 343323 h 405155"/>
              <a:gd name="connsiteX114" fmla="*/ 85065 w 489307"/>
              <a:gd name="connsiteY114" fmla="*/ 284051 h 405155"/>
              <a:gd name="connsiteX115" fmla="*/ 84499 w 489307"/>
              <a:gd name="connsiteY115" fmla="*/ 283251 h 405155"/>
              <a:gd name="connsiteX116" fmla="*/ 85798 w 489307"/>
              <a:gd name="connsiteY116" fmla="*/ 280768 h 405155"/>
              <a:gd name="connsiteX117" fmla="*/ 122226 w 489307"/>
              <a:gd name="connsiteY117" fmla="*/ 280768 h 405155"/>
              <a:gd name="connsiteX118" fmla="*/ 125831 w 489307"/>
              <a:gd name="connsiteY118" fmla="*/ 282704 h 405155"/>
              <a:gd name="connsiteX119" fmla="*/ 152407 w 489307"/>
              <a:gd name="connsiteY119" fmla="*/ 304173 h 405155"/>
              <a:gd name="connsiteX120" fmla="*/ 206902 w 489307"/>
              <a:gd name="connsiteY120" fmla="*/ 323811 h 405155"/>
              <a:gd name="connsiteX121" fmla="*/ 196548 w 489307"/>
              <a:gd name="connsiteY121" fmla="*/ 316002 h 405155"/>
              <a:gd name="connsiteX122" fmla="*/ 167393 w 489307"/>
              <a:gd name="connsiteY122" fmla="*/ 293965 h 405155"/>
              <a:gd name="connsiteX123" fmla="*/ 127571 w 489307"/>
              <a:gd name="connsiteY123" fmla="*/ 263740 h 405155"/>
              <a:gd name="connsiteX124" fmla="*/ 125789 w 489307"/>
              <a:gd name="connsiteY124" fmla="*/ 261466 h 405155"/>
              <a:gd name="connsiteX125" fmla="*/ 128472 w 489307"/>
              <a:gd name="connsiteY125" fmla="*/ 260666 h 405155"/>
              <a:gd name="connsiteX126" fmla="*/ 174289 w 489307"/>
              <a:gd name="connsiteY126" fmla="*/ 260666 h 405155"/>
              <a:gd name="connsiteX127" fmla="*/ 179110 w 489307"/>
              <a:gd name="connsiteY127" fmla="*/ 263171 h 405155"/>
              <a:gd name="connsiteX128" fmla="*/ 223795 w 489307"/>
              <a:gd name="connsiteY128" fmla="*/ 323369 h 405155"/>
              <a:gd name="connsiteX129" fmla="*/ 226772 w 489307"/>
              <a:gd name="connsiteY129" fmla="*/ 323369 h 405155"/>
              <a:gd name="connsiteX130" fmla="*/ 270954 w 489307"/>
              <a:gd name="connsiteY130" fmla="*/ 263929 h 405155"/>
              <a:gd name="connsiteX131" fmla="*/ 277074 w 489307"/>
              <a:gd name="connsiteY131" fmla="*/ 260814 h 405155"/>
              <a:gd name="connsiteX132" fmla="*/ 321928 w 489307"/>
              <a:gd name="connsiteY132" fmla="*/ 260814 h 405155"/>
              <a:gd name="connsiteX133" fmla="*/ 324799 w 489307"/>
              <a:gd name="connsiteY133" fmla="*/ 261614 h 405155"/>
              <a:gd name="connsiteX134" fmla="*/ 322934 w 489307"/>
              <a:gd name="connsiteY134" fmla="*/ 263824 h 405155"/>
              <a:gd name="connsiteX135" fmla="*/ 269298 w 489307"/>
              <a:gd name="connsiteY135" fmla="*/ 304447 h 405155"/>
              <a:gd name="connsiteX136" fmla="*/ 244650 w 489307"/>
              <a:gd name="connsiteY136" fmla="*/ 323159 h 405155"/>
              <a:gd name="connsiteX137" fmla="*/ 243916 w 489307"/>
              <a:gd name="connsiteY137" fmla="*/ 323895 h 405155"/>
              <a:gd name="connsiteX138" fmla="*/ 310442 w 489307"/>
              <a:gd name="connsiteY138" fmla="*/ 295565 h 405155"/>
              <a:gd name="connsiteX139" fmla="*/ 325449 w 489307"/>
              <a:gd name="connsiteY139" fmla="*/ 281883 h 405155"/>
              <a:gd name="connsiteX140" fmla="*/ 328614 w 489307"/>
              <a:gd name="connsiteY140" fmla="*/ 280831 h 405155"/>
              <a:gd name="connsiteX141" fmla="*/ 355861 w 489307"/>
              <a:gd name="connsiteY141" fmla="*/ 280831 h 405155"/>
              <a:gd name="connsiteX142" fmla="*/ 360912 w 489307"/>
              <a:gd name="connsiteY142" fmla="*/ 278158 h 405155"/>
              <a:gd name="connsiteX143" fmla="*/ 384491 w 489307"/>
              <a:gd name="connsiteY143" fmla="*/ 226737 h 405155"/>
              <a:gd name="connsiteX144" fmla="*/ 389983 w 489307"/>
              <a:gd name="connsiteY144" fmla="*/ 194491 h 405155"/>
              <a:gd name="connsiteX145" fmla="*/ 390507 w 489307"/>
              <a:gd name="connsiteY145" fmla="*/ 181862 h 405155"/>
              <a:gd name="connsiteX146" fmla="*/ 388159 w 489307"/>
              <a:gd name="connsiteY146" fmla="*/ 153173 h 405155"/>
              <a:gd name="connsiteX147" fmla="*/ 371664 w 489307"/>
              <a:gd name="connsiteY147" fmla="*/ 103183 h 405155"/>
              <a:gd name="connsiteX148" fmla="*/ 350893 w 489307"/>
              <a:gd name="connsiteY148" fmla="*/ 71611 h 405155"/>
              <a:gd name="connsiteX149" fmla="*/ 327146 w 489307"/>
              <a:gd name="connsiteY149" fmla="*/ 48289 h 405155"/>
              <a:gd name="connsiteX150" fmla="*/ 322955 w 489307"/>
              <a:gd name="connsiteY150" fmla="*/ 47469 h 405155"/>
              <a:gd name="connsiteX151" fmla="*/ 279044 w 489307"/>
              <a:gd name="connsiteY151" fmla="*/ 15391 h 405155"/>
              <a:gd name="connsiteX152" fmla="*/ 282356 w 489307"/>
              <a:gd name="connsiteY152" fmla="*/ 15391 h 405155"/>
              <a:gd name="connsiteX153" fmla="*/ 288790 w 489307"/>
              <a:gd name="connsiteY153" fmla="*/ 17896 h 405155"/>
              <a:gd name="connsiteX154" fmla="*/ 289650 w 489307"/>
              <a:gd name="connsiteY154" fmla="*/ 18380 h 405155"/>
              <a:gd name="connsiteX155" fmla="*/ 265211 w 489307"/>
              <a:gd name="connsiteY155" fmla="*/ 26947 h 405155"/>
              <a:gd name="connsiteX156" fmla="*/ 241422 w 489307"/>
              <a:gd name="connsiteY156" fmla="*/ 36755 h 405155"/>
              <a:gd name="connsiteX157" fmla="*/ 218115 w 489307"/>
              <a:gd name="connsiteY157" fmla="*/ 47742 h 405155"/>
              <a:gd name="connsiteX158" fmla="*/ 195332 w 489307"/>
              <a:gd name="connsiteY158" fmla="*/ 59845 h 405155"/>
              <a:gd name="connsiteX159" fmla="*/ 173094 w 489307"/>
              <a:gd name="connsiteY159" fmla="*/ 73000 h 405155"/>
              <a:gd name="connsiteX160" fmla="*/ 151443 w 489307"/>
              <a:gd name="connsiteY160" fmla="*/ 87124 h 405155"/>
              <a:gd name="connsiteX161" fmla="*/ 130483 w 489307"/>
              <a:gd name="connsiteY161" fmla="*/ 102236 h 405155"/>
              <a:gd name="connsiteX162" fmla="*/ 110153 w 489307"/>
              <a:gd name="connsiteY162" fmla="*/ 118296 h 405155"/>
              <a:gd name="connsiteX163" fmla="*/ 90577 w 489307"/>
              <a:gd name="connsiteY163" fmla="*/ 135303 h 405155"/>
              <a:gd name="connsiteX164" fmla="*/ 71818 w 489307"/>
              <a:gd name="connsiteY164" fmla="*/ 153278 h 405155"/>
              <a:gd name="connsiteX165" fmla="*/ 53814 w 489307"/>
              <a:gd name="connsiteY165" fmla="*/ 172474 h 405155"/>
              <a:gd name="connsiteX166" fmla="*/ 53940 w 489307"/>
              <a:gd name="connsiteY166" fmla="*/ 167612 h 405155"/>
              <a:gd name="connsiteX167" fmla="*/ 58131 w 489307"/>
              <a:gd name="connsiteY167" fmla="*/ 158456 h 405155"/>
              <a:gd name="connsiteX168" fmla="*/ 132244 w 489307"/>
              <a:gd name="connsiteY168" fmla="*/ 93206 h 405155"/>
              <a:gd name="connsiteX169" fmla="*/ 209710 w 489307"/>
              <a:gd name="connsiteY169" fmla="*/ 45174 h 405155"/>
              <a:gd name="connsiteX170" fmla="*/ 279044 w 489307"/>
              <a:gd name="connsiteY170" fmla="*/ 15391 h 405155"/>
              <a:gd name="connsiteX171" fmla="*/ 261648 w 489307"/>
              <a:gd name="connsiteY171" fmla="*/ 9456 h 405155"/>
              <a:gd name="connsiteX172" fmla="*/ 268900 w 489307"/>
              <a:gd name="connsiteY172" fmla="*/ 11287 h 405155"/>
              <a:gd name="connsiteX173" fmla="*/ 269382 w 489307"/>
              <a:gd name="connsiteY173" fmla="*/ 11519 h 405155"/>
              <a:gd name="connsiteX174" fmla="*/ 267852 w 489307"/>
              <a:gd name="connsiteY174" fmla="*/ 12298 h 405155"/>
              <a:gd name="connsiteX175" fmla="*/ 193593 w 489307"/>
              <a:gd name="connsiteY175" fmla="*/ 46227 h 405155"/>
              <a:gd name="connsiteX176" fmla="*/ 147880 w 489307"/>
              <a:gd name="connsiteY176" fmla="*/ 74180 h 405155"/>
              <a:gd name="connsiteX177" fmla="*/ 99422 w 489307"/>
              <a:gd name="connsiteY177" fmla="*/ 110656 h 405155"/>
              <a:gd name="connsiteX178" fmla="*/ 73180 w 489307"/>
              <a:gd name="connsiteY178" fmla="*/ 134167 h 405155"/>
              <a:gd name="connsiteX179" fmla="*/ 56853 w 489307"/>
              <a:gd name="connsiteY179" fmla="*/ 150479 h 405155"/>
              <a:gd name="connsiteX180" fmla="*/ 56371 w 489307"/>
              <a:gd name="connsiteY180" fmla="*/ 150985 h 405155"/>
              <a:gd name="connsiteX181" fmla="*/ 56057 w 489307"/>
              <a:gd name="connsiteY181" fmla="*/ 150458 h 405155"/>
              <a:gd name="connsiteX182" fmla="*/ 56413 w 489307"/>
              <a:gd name="connsiteY182" fmla="*/ 149217 h 405155"/>
              <a:gd name="connsiteX183" fmla="*/ 58132 w 489307"/>
              <a:gd name="connsiteY183" fmla="*/ 140797 h 405155"/>
              <a:gd name="connsiteX184" fmla="*/ 59368 w 489307"/>
              <a:gd name="connsiteY184" fmla="*/ 139071 h 405155"/>
              <a:gd name="connsiteX185" fmla="*/ 82151 w 489307"/>
              <a:gd name="connsiteY185" fmla="*/ 117476 h 405155"/>
              <a:gd name="connsiteX186" fmla="*/ 144254 w 489307"/>
              <a:gd name="connsiteY186" fmla="*/ 69191 h 405155"/>
              <a:gd name="connsiteX187" fmla="*/ 202940 w 489307"/>
              <a:gd name="connsiteY187" fmla="*/ 34188 h 405155"/>
              <a:gd name="connsiteX188" fmla="*/ 256660 w 489307"/>
              <a:gd name="connsiteY188" fmla="*/ 9835 h 405155"/>
              <a:gd name="connsiteX189" fmla="*/ 261648 w 489307"/>
              <a:gd name="connsiteY189" fmla="*/ 9456 h 405155"/>
              <a:gd name="connsiteX190" fmla="*/ 245404 w 489307"/>
              <a:gd name="connsiteY190" fmla="*/ 6677 h 405155"/>
              <a:gd name="connsiteX191" fmla="*/ 246033 w 489307"/>
              <a:gd name="connsiteY191" fmla="*/ 6825 h 405155"/>
              <a:gd name="connsiteX192" fmla="*/ 245027 w 489307"/>
              <a:gd name="connsiteY192" fmla="*/ 7393 h 405155"/>
              <a:gd name="connsiteX193" fmla="*/ 220064 w 489307"/>
              <a:gd name="connsiteY193" fmla="*/ 18401 h 405155"/>
              <a:gd name="connsiteX194" fmla="*/ 172905 w 489307"/>
              <a:gd name="connsiteY194" fmla="*/ 43301 h 405155"/>
              <a:gd name="connsiteX195" fmla="*/ 100071 w 489307"/>
              <a:gd name="connsiteY195" fmla="*/ 93691 h 405155"/>
              <a:gd name="connsiteX196" fmla="*/ 65572 w 489307"/>
              <a:gd name="connsiteY196" fmla="*/ 123916 h 405155"/>
              <a:gd name="connsiteX197" fmla="*/ 62407 w 489307"/>
              <a:gd name="connsiteY197" fmla="*/ 126842 h 405155"/>
              <a:gd name="connsiteX198" fmla="*/ 82507 w 489307"/>
              <a:gd name="connsiteY198" fmla="*/ 83546 h 405155"/>
              <a:gd name="connsiteX199" fmla="*/ 113695 w 489307"/>
              <a:gd name="connsiteY199" fmla="*/ 47574 h 405155"/>
              <a:gd name="connsiteX200" fmla="*/ 153518 w 489307"/>
              <a:gd name="connsiteY200" fmla="*/ 21538 h 405155"/>
              <a:gd name="connsiteX201" fmla="*/ 198455 w 489307"/>
              <a:gd name="connsiteY201" fmla="*/ 7561 h 405155"/>
              <a:gd name="connsiteX202" fmla="*/ 245404 w 489307"/>
              <a:gd name="connsiteY202" fmla="*/ 6677 h 405155"/>
              <a:gd name="connsiteX203" fmla="*/ 416266 w 489307"/>
              <a:gd name="connsiteY203" fmla="*/ 131 h 405155"/>
              <a:gd name="connsiteX204" fmla="*/ 443052 w 489307"/>
              <a:gd name="connsiteY204" fmla="*/ 28862 h 405155"/>
              <a:gd name="connsiteX205" fmla="*/ 444980 w 489307"/>
              <a:gd name="connsiteY205" fmla="*/ 31724 h 405155"/>
              <a:gd name="connsiteX206" fmla="*/ 468036 w 489307"/>
              <a:gd name="connsiteY206" fmla="*/ 47384 h 405155"/>
              <a:gd name="connsiteX207" fmla="*/ 487277 w 489307"/>
              <a:gd name="connsiteY207" fmla="*/ 82451 h 405155"/>
              <a:gd name="connsiteX208" fmla="*/ 488932 w 489307"/>
              <a:gd name="connsiteY208" fmla="*/ 110150 h 405155"/>
              <a:gd name="connsiteX209" fmla="*/ 480444 w 489307"/>
              <a:gd name="connsiteY209" fmla="*/ 147869 h 405155"/>
              <a:gd name="connsiteX210" fmla="*/ 460470 w 489307"/>
              <a:gd name="connsiteY210" fmla="*/ 189123 h 405155"/>
              <a:gd name="connsiteX211" fmla="*/ 438462 w 489307"/>
              <a:gd name="connsiteY211" fmla="*/ 221012 h 405155"/>
              <a:gd name="connsiteX212" fmla="*/ 437561 w 489307"/>
              <a:gd name="connsiteY212" fmla="*/ 222022 h 405155"/>
              <a:gd name="connsiteX213" fmla="*/ 434333 w 489307"/>
              <a:gd name="connsiteY213" fmla="*/ 226232 h 405155"/>
              <a:gd name="connsiteX214" fmla="*/ 433180 w 489307"/>
              <a:gd name="connsiteY214" fmla="*/ 227789 h 405155"/>
              <a:gd name="connsiteX215" fmla="*/ 431692 w 489307"/>
              <a:gd name="connsiteY215" fmla="*/ 229473 h 405155"/>
              <a:gd name="connsiteX216" fmla="*/ 430539 w 489307"/>
              <a:gd name="connsiteY216" fmla="*/ 230799 h 405155"/>
              <a:gd name="connsiteX217" fmla="*/ 431671 w 489307"/>
              <a:gd name="connsiteY217" fmla="*/ 228989 h 405155"/>
              <a:gd name="connsiteX218" fmla="*/ 432803 w 489307"/>
              <a:gd name="connsiteY218" fmla="*/ 227389 h 405155"/>
              <a:gd name="connsiteX219" fmla="*/ 433935 w 489307"/>
              <a:gd name="connsiteY219" fmla="*/ 225789 h 405155"/>
              <a:gd name="connsiteX220" fmla="*/ 437058 w 489307"/>
              <a:gd name="connsiteY220" fmla="*/ 221159 h 405155"/>
              <a:gd name="connsiteX221" fmla="*/ 445945 w 489307"/>
              <a:gd name="connsiteY221" fmla="*/ 207183 h 405155"/>
              <a:gd name="connsiteX222" fmla="*/ 466715 w 489307"/>
              <a:gd name="connsiteY222" fmla="*/ 168496 h 405155"/>
              <a:gd name="connsiteX223" fmla="*/ 477866 w 489307"/>
              <a:gd name="connsiteY223" fmla="*/ 134819 h 405155"/>
              <a:gd name="connsiteX224" fmla="*/ 479962 w 489307"/>
              <a:gd name="connsiteY224" fmla="*/ 109835 h 405155"/>
              <a:gd name="connsiteX225" fmla="*/ 472312 w 489307"/>
              <a:gd name="connsiteY225" fmla="*/ 76852 h 405155"/>
              <a:gd name="connsiteX226" fmla="*/ 448858 w 489307"/>
              <a:gd name="connsiteY226" fmla="*/ 50584 h 405155"/>
              <a:gd name="connsiteX227" fmla="*/ 440831 w 489307"/>
              <a:gd name="connsiteY227" fmla="*/ 45995 h 405155"/>
              <a:gd name="connsiteX228" fmla="*/ 438462 w 489307"/>
              <a:gd name="connsiteY228" fmla="*/ 46732 h 405155"/>
              <a:gd name="connsiteX229" fmla="*/ 419955 w 489307"/>
              <a:gd name="connsiteY229" fmla="*/ 59719 h 405155"/>
              <a:gd name="connsiteX230" fmla="*/ 385057 w 489307"/>
              <a:gd name="connsiteY230" fmla="*/ 37534 h 405155"/>
              <a:gd name="connsiteX231" fmla="*/ 383087 w 489307"/>
              <a:gd name="connsiteY231" fmla="*/ 36039 h 405155"/>
              <a:gd name="connsiteX232" fmla="*/ 358166 w 489307"/>
              <a:gd name="connsiteY232" fmla="*/ 38965 h 405155"/>
              <a:gd name="connsiteX233" fmla="*/ 333707 w 489307"/>
              <a:gd name="connsiteY233" fmla="*/ 43575 h 405155"/>
              <a:gd name="connsiteX234" fmla="*/ 332910 w 489307"/>
              <a:gd name="connsiteY234" fmla="*/ 44038 h 405155"/>
              <a:gd name="connsiteX235" fmla="*/ 334105 w 489307"/>
              <a:gd name="connsiteY235" fmla="*/ 45280 h 405155"/>
              <a:gd name="connsiteX236" fmla="*/ 379210 w 489307"/>
              <a:gd name="connsiteY236" fmla="*/ 103499 h 405155"/>
              <a:gd name="connsiteX237" fmla="*/ 394845 w 489307"/>
              <a:gd name="connsiteY237" fmla="*/ 153383 h 405155"/>
              <a:gd name="connsiteX238" fmla="*/ 396774 w 489307"/>
              <a:gd name="connsiteY238" fmla="*/ 191270 h 405155"/>
              <a:gd name="connsiteX239" fmla="*/ 370344 w 489307"/>
              <a:gd name="connsiteY239" fmla="*/ 275758 h 405155"/>
              <a:gd name="connsiteX240" fmla="*/ 334063 w 489307"/>
              <a:gd name="connsiteY240" fmla="*/ 317686 h 405155"/>
              <a:gd name="connsiteX241" fmla="*/ 319098 w 489307"/>
              <a:gd name="connsiteY241" fmla="*/ 328968 h 405155"/>
              <a:gd name="connsiteX242" fmla="*/ 313670 w 489307"/>
              <a:gd name="connsiteY242" fmla="*/ 332252 h 405155"/>
              <a:gd name="connsiteX243" fmla="*/ 312873 w 489307"/>
              <a:gd name="connsiteY243" fmla="*/ 333304 h 405155"/>
              <a:gd name="connsiteX244" fmla="*/ 307549 w 489307"/>
              <a:gd name="connsiteY244" fmla="*/ 336630 h 405155"/>
              <a:gd name="connsiteX245" fmla="*/ 304846 w 489307"/>
              <a:gd name="connsiteY245" fmla="*/ 338166 h 405155"/>
              <a:gd name="connsiteX246" fmla="*/ 301408 w 489307"/>
              <a:gd name="connsiteY246" fmla="*/ 340145 h 405155"/>
              <a:gd name="connsiteX247" fmla="*/ 297971 w 489307"/>
              <a:gd name="connsiteY247" fmla="*/ 342123 h 405155"/>
              <a:gd name="connsiteX248" fmla="*/ 295749 w 489307"/>
              <a:gd name="connsiteY248" fmla="*/ 343386 h 405155"/>
              <a:gd name="connsiteX249" fmla="*/ 295288 w 489307"/>
              <a:gd name="connsiteY249" fmla="*/ 343681 h 405155"/>
              <a:gd name="connsiteX250" fmla="*/ 294554 w 489307"/>
              <a:gd name="connsiteY250" fmla="*/ 344081 h 405155"/>
              <a:gd name="connsiteX251" fmla="*/ 293800 w 489307"/>
              <a:gd name="connsiteY251" fmla="*/ 344523 h 405155"/>
              <a:gd name="connsiteX252" fmla="*/ 293066 w 489307"/>
              <a:gd name="connsiteY252" fmla="*/ 344944 h 405155"/>
              <a:gd name="connsiteX253" fmla="*/ 292626 w 489307"/>
              <a:gd name="connsiteY253" fmla="*/ 345238 h 405155"/>
              <a:gd name="connsiteX254" fmla="*/ 278395 w 489307"/>
              <a:gd name="connsiteY254" fmla="*/ 353300 h 405155"/>
              <a:gd name="connsiteX255" fmla="*/ 210633 w 489307"/>
              <a:gd name="connsiteY255" fmla="*/ 383946 h 405155"/>
              <a:gd name="connsiteX256" fmla="*/ 156453 w 489307"/>
              <a:gd name="connsiteY256" fmla="*/ 399396 h 405155"/>
              <a:gd name="connsiteX257" fmla="*/ 130358 w 489307"/>
              <a:gd name="connsiteY257" fmla="*/ 403605 h 405155"/>
              <a:gd name="connsiteX258" fmla="*/ 94853 w 489307"/>
              <a:gd name="connsiteY258" fmla="*/ 404973 h 405155"/>
              <a:gd name="connsiteX259" fmla="*/ 52808 w 489307"/>
              <a:gd name="connsiteY259" fmla="*/ 397228 h 405155"/>
              <a:gd name="connsiteX260" fmla="*/ 21914 w 489307"/>
              <a:gd name="connsiteY260" fmla="*/ 378705 h 405155"/>
              <a:gd name="connsiteX261" fmla="*/ 1688 w 489307"/>
              <a:gd name="connsiteY261" fmla="*/ 341155 h 405155"/>
              <a:gd name="connsiteX262" fmla="*/ 724 w 489307"/>
              <a:gd name="connsiteY262" fmla="*/ 311456 h 405155"/>
              <a:gd name="connsiteX263" fmla="*/ 13761 w 489307"/>
              <a:gd name="connsiteY263" fmla="*/ 265150 h 405155"/>
              <a:gd name="connsiteX264" fmla="*/ 41993 w 489307"/>
              <a:gd name="connsiteY264" fmla="*/ 216234 h 405155"/>
              <a:gd name="connsiteX265" fmla="*/ 88104 w 489307"/>
              <a:gd name="connsiteY265" fmla="*/ 162497 h 405155"/>
              <a:gd name="connsiteX266" fmla="*/ 172508 w 489307"/>
              <a:gd name="connsiteY266" fmla="*/ 94890 h 405155"/>
              <a:gd name="connsiteX267" fmla="*/ 243979 w 489307"/>
              <a:gd name="connsiteY267" fmla="*/ 55530 h 405155"/>
              <a:gd name="connsiteX268" fmla="*/ 316583 w 489307"/>
              <a:gd name="connsiteY268" fmla="*/ 29620 h 405155"/>
              <a:gd name="connsiteX269" fmla="*/ 357999 w 489307"/>
              <a:gd name="connsiteY269" fmla="*/ 21874 h 405155"/>
              <a:gd name="connsiteX270" fmla="*/ 382270 w 489307"/>
              <a:gd name="connsiteY270" fmla="*/ 20316 h 405155"/>
              <a:gd name="connsiteX271" fmla="*/ 383024 w 489307"/>
              <a:gd name="connsiteY271" fmla="*/ 20316 h 405155"/>
              <a:gd name="connsiteX272" fmla="*/ 386923 w 489307"/>
              <a:gd name="connsiteY272" fmla="*/ 17622 h 405155"/>
              <a:gd name="connsiteX273" fmla="*/ 416266 w 489307"/>
              <a:gd name="connsiteY273" fmla="*/ 131 h 405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Lst>
            <a:rect l="l" t="t" r="r" b="b"/>
            <a:pathLst>
              <a:path w="489307" h="405155">
                <a:moveTo>
                  <a:pt x="278290" y="349616"/>
                </a:moveTo>
                <a:lnTo>
                  <a:pt x="277683" y="349811"/>
                </a:lnTo>
                <a:lnTo>
                  <a:pt x="277976" y="349743"/>
                </a:lnTo>
                <a:close/>
                <a:moveTo>
                  <a:pt x="173116" y="214928"/>
                </a:moveTo>
                <a:cubicBezTo>
                  <a:pt x="186639" y="218079"/>
                  <a:pt x="199843" y="222476"/>
                  <a:pt x="212561" y="228062"/>
                </a:cubicBezTo>
                <a:cubicBezTo>
                  <a:pt x="213178" y="228246"/>
                  <a:pt x="213754" y="228547"/>
                  <a:pt x="214259" y="228947"/>
                </a:cubicBezTo>
                <a:cubicBezTo>
                  <a:pt x="214217" y="229557"/>
                  <a:pt x="213672" y="229599"/>
                  <a:pt x="213316" y="229788"/>
                </a:cubicBezTo>
                <a:cubicBezTo>
                  <a:pt x="202362" y="236025"/>
                  <a:pt x="191918" y="243127"/>
                  <a:pt x="182086" y="251026"/>
                </a:cubicBezTo>
                <a:cubicBezTo>
                  <a:pt x="181512" y="251550"/>
                  <a:pt x="180766" y="251843"/>
                  <a:pt x="179990" y="251847"/>
                </a:cubicBezTo>
                <a:lnTo>
                  <a:pt x="156055" y="251847"/>
                </a:lnTo>
                <a:cubicBezTo>
                  <a:pt x="155735" y="251891"/>
                  <a:pt x="155409" y="251824"/>
                  <a:pt x="155132" y="251658"/>
                </a:cubicBezTo>
                <a:cubicBezTo>
                  <a:pt x="155074" y="251207"/>
                  <a:pt x="155162" y="250748"/>
                  <a:pt x="155384" y="250353"/>
                </a:cubicBezTo>
                <a:cubicBezTo>
                  <a:pt x="159232" y="238513"/>
                  <a:pt x="164239" y="227084"/>
                  <a:pt x="170328" y="216233"/>
                </a:cubicBezTo>
                <a:cubicBezTo>
                  <a:pt x="171292" y="214507"/>
                  <a:pt x="171313" y="214507"/>
                  <a:pt x="173116" y="214928"/>
                </a:cubicBezTo>
                <a:close/>
                <a:moveTo>
                  <a:pt x="277908" y="214851"/>
                </a:moveTo>
                <a:cubicBezTo>
                  <a:pt x="278730" y="214533"/>
                  <a:pt x="279652" y="214946"/>
                  <a:pt x="279966" y="215771"/>
                </a:cubicBezTo>
                <a:cubicBezTo>
                  <a:pt x="286223" y="226906"/>
                  <a:pt x="291362" y="238640"/>
                  <a:pt x="295308" y="250795"/>
                </a:cubicBezTo>
                <a:cubicBezTo>
                  <a:pt x="295455" y="251088"/>
                  <a:pt x="295499" y="251423"/>
                  <a:pt x="295434" y="251743"/>
                </a:cubicBezTo>
                <a:cubicBezTo>
                  <a:pt x="294948" y="251907"/>
                  <a:pt x="294432" y="251957"/>
                  <a:pt x="293925" y="251890"/>
                </a:cubicBezTo>
                <a:cubicBezTo>
                  <a:pt x="286191" y="251890"/>
                  <a:pt x="278520" y="251890"/>
                  <a:pt x="270870" y="251890"/>
                </a:cubicBezTo>
                <a:cubicBezTo>
                  <a:pt x="269914" y="251905"/>
                  <a:pt x="268985" y="251576"/>
                  <a:pt x="268250" y="250964"/>
                </a:cubicBezTo>
                <a:cubicBezTo>
                  <a:pt x="258573" y="243178"/>
                  <a:pt x="248290" y="236182"/>
                  <a:pt x="237502" y="230042"/>
                </a:cubicBezTo>
                <a:cubicBezTo>
                  <a:pt x="237020" y="229859"/>
                  <a:pt x="236588" y="229564"/>
                  <a:pt x="236245" y="229179"/>
                </a:cubicBezTo>
                <a:cubicBezTo>
                  <a:pt x="236350" y="228589"/>
                  <a:pt x="236874" y="228547"/>
                  <a:pt x="237251" y="228400"/>
                </a:cubicBezTo>
                <a:cubicBezTo>
                  <a:pt x="250332" y="222603"/>
                  <a:pt x="263932" y="218072"/>
                  <a:pt x="277870" y="214866"/>
                </a:cubicBezTo>
                <a:cubicBezTo>
                  <a:pt x="277883" y="214862"/>
                  <a:pt x="277895" y="214856"/>
                  <a:pt x="277908" y="214851"/>
                </a:cubicBezTo>
                <a:close/>
                <a:moveTo>
                  <a:pt x="151422" y="211056"/>
                </a:moveTo>
                <a:cubicBezTo>
                  <a:pt x="154692" y="211561"/>
                  <a:pt x="157982" y="212024"/>
                  <a:pt x="161566" y="212550"/>
                </a:cubicBezTo>
                <a:cubicBezTo>
                  <a:pt x="159177" y="217160"/>
                  <a:pt x="156830" y="221622"/>
                  <a:pt x="154797" y="226084"/>
                </a:cubicBezTo>
                <a:cubicBezTo>
                  <a:pt x="152764" y="230546"/>
                  <a:pt x="150982" y="235114"/>
                  <a:pt x="148886" y="239639"/>
                </a:cubicBezTo>
                <a:cubicBezTo>
                  <a:pt x="148760" y="238250"/>
                  <a:pt x="148530" y="236840"/>
                  <a:pt x="148530" y="235429"/>
                </a:cubicBezTo>
                <a:cubicBezTo>
                  <a:pt x="148302" y="227778"/>
                  <a:pt x="148673" y="220121"/>
                  <a:pt x="149641" y="212529"/>
                </a:cubicBezTo>
                <a:cubicBezTo>
                  <a:pt x="149850" y="210908"/>
                  <a:pt x="149913" y="210845"/>
                  <a:pt x="151422" y="211056"/>
                </a:cubicBezTo>
                <a:close/>
                <a:moveTo>
                  <a:pt x="299584" y="210929"/>
                </a:moveTo>
                <a:cubicBezTo>
                  <a:pt x="300465" y="210803"/>
                  <a:pt x="300800" y="211224"/>
                  <a:pt x="300800" y="212003"/>
                </a:cubicBezTo>
                <a:cubicBezTo>
                  <a:pt x="301093" y="214655"/>
                  <a:pt x="301492" y="217328"/>
                  <a:pt x="301680" y="219980"/>
                </a:cubicBezTo>
                <a:cubicBezTo>
                  <a:pt x="302219" y="226164"/>
                  <a:pt x="302227" y="232382"/>
                  <a:pt x="301701" y="238566"/>
                </a:cubicBezTo>
                <a:cubicBezTo>
                  <a:pt x="301825" y="238991"/>
                  <a:pt x="301825" y="239445"/>
                  <a:pt x="301701" y="239871"/>
                </a:cubicBezTo>
                <a:cubicBezTo>
                  <a:pt x="301093" y="239765"/>
                  <a:pt x="301093" y="239344"/>
                  <a:pt x="301093" y="238923"/>
                </a:cubicBezTo>
                <a:cubicBezTo>
                  <a:pt x="297648" y="229900"/>
                  <a:pt x="293609" y="221117"/>
                  <a:pt x="289000" y="212634"/>
                </a:cubicBezTo>
                <a:cubicBezTo>
                  <a:pt x="292647" y="211813"/>
                  <a:pt x="296126" y="211455"/>
                  <a:pt x="299584" y="210929"/>
                </a:cubicBezTo>
                <a:close/>
                <a:moveTo>
                  <a:pt x="112605" y="209436"/>
                </a:moveTo>
                <a:cubicBezTo>
                  <a:pt x="121492" y="209225"/>
                  <a:pt x="130358" y="209162"/>
                  <a:pt x="139224" y="209814"/>
                </a:cubicBezTo>
                <a:cubicBezTo>
                  <a:pt x="140397" y="209899"/>
                  <a:pt x="140544" y="209920"/>
                  <a:pt x="140397" y="211204"/>
                </a:cubicBezTo>
                <a:cubicBezTo>
                  <a:pt x="140041" y="214445"/>
                  <a:pt x="139685" y="217707"/>
                  <a:pt x="139475" y="220970"/>
                </a:cubicBezTo>
                <a:cubicBezTo>
                  <a:pt x="139059" y="227242"/>
                  <a:pt x="139052" y="233536"/>
                  <a:pt x="139454" y="239808"/>
                </a:cubicBezTo>
                <a:cubicBezTo>
                  <a:pt x="139706" y="243786"/>
                  <a:pt x="140167" y="247722"/>
                  <a:pt x="140670" y="251616"/>
                </a:cubicBezTo>
                <a:cubicBezTo>
                  <a:pt x="140179" y="251869"/>
                  <a:pt x="139621" y="251957"/>
                  <a:pt x="139077" y="251869"/>
                </a:cubicBezTo>
                <a:cubicBezTo>
                  <a:pt x="131615" y="251869"/>
                  <a:pt x="124133" y="251869"/>
                  <a:pt x="116671" y="251869"/>
                </a:cubicBezTo>
                <a:cubicBezTo>
                  <a:pt x="115649" y="251976"/>
                  <a:pt x="114660" y="251463"/>
                  <a:pt x="114156" y="250564"/>
                </a:cubicBezTo>
                <a:cubicBezTo>
                  <a:pt x="106186" y="238977"/>
                  <a:pt x="104682" y="224098"/>
                  <a:pt x="110174" y="211140"/>
                </a:cubicBezTo>
                <a:cubicBezTo>
                  <a:pt x="110472" y="210061"/>
                  <a:pt x="111492" y="209345"/>
                  <a:pt x="112605" y="209436"/>
                </a:cubicBezTo>
                <a:close/>
                <a:moveTo>
                  <a:pt x="337584" y="209372"/>
                </a:moveTo>
                <a:cubicBezTo>
                  <a:pt x="338953" y="209237"/>
                  <a:pt x="340213" y="210134"/>
                  <a:pt x="340539" y="211477"/>
                </a:cubicBezTo>
                <a:cubicBezTo>
                  <a:pt x="345851" y="224367"/>
                  <a:pt x="344272" y="239083"/>
                  <a:pt x="336348" y="250542"/>
                </a:cubicBezTo>
                <a:cubicBezTo>
                  <a:pt x="335962" y="251350"/>
                  <a:pt x="335145" y="251860"/>
                  <a:pt x="334252" y="251847"/>
                </a:cubicBezTo>
                <a:cubicBezTo>
                  <a:pt x="326518" y="251847"/>
                  <a:pt x="318805" y="251847"/>
                  <a:pt x="311070" y="251847"/>
                </a:cubicBezTo>
                <a:cubicBezTo>
                  <a:pt x="310666" y="251921"/>
                  <a:pt x="310247" y="251822"/>
                  <a:pt x="309918" y="251574"/>
                </a:cubicBezTo>
                <a:cubicBezTo>
                  <a:pt x="310190" y="249090"/>
                  <a:pt x="310463" y="246564"/>
                  <a:pt x="310735" y="244038"/>
                </a:cubicBezTo>
                <a:cubicBezTo>
                  <a:pt x="311452" y="236806"/>
                  <a:pt x="311592" y="229528"/>
                  <a:pt x="311154" y="222274"/>
                </a:cubicBezTo>
                <a:cubicBezTo>
                  <a:pt x="310945" y="218612"/>
                  <a:pt x="310567" y="214992"/>
                  <a:pt x="310169" y="211350"/>
                </a:cubicBezTo>
                <a:cubicBezTo>
                  <a:pt x="310023" y="209919"/>
                  <a:pt x="310043" y="209814"/>
                  <a:pt x="311343" y="209814"/>
                </a:cubicBezTo>
                <a:cubicBezTo>
                  <a:pt x="320083" y="209161"/>
                  <a:pt x="328823" y="209245"/>
                  <a:pt x="337584" y="209372"/>
                </a:cubicBezTo>
                <a:close/>
                <a:moveTo>
                  <a:pt x="223837" y="156099"/>
                </a:moveTo>
                <a:cubicBezTo>
                  <a:pt x="225577" y="154857"/>
                  <a:pt x="225137" y="154920"/>
                  <a:pt x="226772" y="156099"/>
                </a:cubicBezTo>
                <a:cubicBezTo>
                  <a:pt x="245080" y="169370"/>
                  <a:pt x="260831" y="185874"/>
                  <a:pt x="273260" y="204805"/>
                </a:cubicBezTo>
                <a:lnTo>
                  <a:pt x="273909" y="205920"/>
                </a:lnTo>
                <a:lnTo>
                  <a:pt x="270220" y="206888"/>
                </a:lnTo>
                <a:cubicBezTo>
                  <a:pt x="255205" y="210723"/>
                  <a:pt x="240613" y="216070"/>
                  <a:pt x="226667" y="222843"/>
                </a:cubicBezTo>
                <a:cubicBezTo>
                  <a:pt x="225843" y="223317"/>
                  <a:pt x="224829" y="223317"/>
                  <a:pt x="224005" y="222843"/>
                </a:cubicBezTo>
                <a:cubicBezTo>
                  <a:pt x="209195" y="215638"/>
                  <a:pt x="193660" y="210050"/>
                  <a:pt x="177664" y="206173"/>
                </a:cubicBezTo>
                <a:cubicBezTo>
                  <a:pt x="177441" y="206099"/>
                  <a:pt x="177223" y="206006"/>
                  <a:pt x="177014" y="205899"/>
                </a:cubicBezTo>
                <a:cubicBezTo>
                  <a:pt x="176783" y="205289"/>
                  <a:pt x="177202" y="204994"/>
                  <a:pt x="177433" y="204636"/>
                </a:cubicBezTo>
                <a:cubicBezTo>
                  <a:pt x="189845" y="185766"/>
                  <a:pt x="205569" y="169321"/>
                  <a:pt x="223837" y="156099"/>
                </a:cubicBezTo>
                <a:close/>
                <a:moveTo>
                  <a:pt x="190281" y="135577"/>
                </a:moveTo>
                <a:cubicBezTo>
                  <a:pt x="198967" y="139281"/>
                  <a:pt x="207373" y="143615"/>
                  <a:pt x="215432" y="148542"/>
                </a:cubicBezTo>
                <a:cubicBezTo>
                  <a:pt x="215810" y="148774"/>
                  <a:pt x="216166" y="149048"/>
                  <a:pt x="216732" y="149426"/>
                </a:cubicBezTo>
                <a:cubicBezTo>
                  <a:pt x="214196" y="151426"/>
                  <a:pt x="211806" y="153278"/>
                  <a:pt x="209459" y="155194"/>
                </a:cubicBezTo>
                <a:cubicBezTo>
                  <a:pt x="193209" y="168404"/>
                  <a:pt x="179212" y="184185"/>
                  <a:pt x="168022" y="201921"/>
                </a:cubicBezTo>
                <a:cubicBezTo>
                  <a:pt x="167418" y="203270"/>
                  <a:pt x="165893" y="203935"/>
                  <a:pt x="164501" y="203457"/>
                </a:cubicBezTo>
                <a:cubicBezTo>
                  <a:pt x="160875" y="202721"/>
                  <a:pt x="157186" y="202215"/>
                  <a:pt x="153539" y="201626"/>
                </a:cubicBezTo>
                <a:cubicBezTo>
                  <a:pt x="151653" y="201331"/>
                  <a:pt x="151653" y="201331"/>
                  <a:pt x="152051" y="199521"/>
                </a:cubicBezTo>
                <a:cubicBezTo>
                  <a:pt x="153707" y="192399"/>
                  <a:pt x="155957" y="185427"/>
                  <a:pt x="158779" y="178683"/>
                </a:cubicBezTo>
                <a:cubicBezTo>
                  <a:pt x="165364" y="162853"/>
                  <a:pt x="174937" y="148450"/>
                  <a:pt x="186969" y="136271"/>
                </a:cubicBezTo>
                <a:cubicBezTo>
                  <a:pt x="187741" y="135236"/>
                  <a:pt x="189160" y="134937"/>
                  <a:pt x="190281" y="135577"/>
                </a:cubicBezTo>
                <a:close/>
                <a:moveTo>
                  <a:pt x="260223" y="135514"/>
                </a:moveTo>
                <a:cubicBezTo>
                  <a:pt x="261329" y="134828"/>
                  <a:pt x="262773" y="135102"/>
                  <a:pt x="263555" y="136146"/>
                </a:cubicBezTo>
                <a:cubicBezTo>
                  <a:pt x="279501" y="152309"/>
                  <a:pt x="291048" y="172311"/>
                  <a:pt x="297090" y="194239"/>
                </a:cubicBezTo>
                <a:cubicBezTo>
                  <a:pt x="297614" y="196133"/>
                  <a:pt x="298075" y="198027"/>
                  <a:pt x="298536" y="199943"/>
                </a:cubicBezTo>
                <a:cubicBezTo>
                  <a:pt x="298830" y="201248"/>
                  <a:pt x="298788" y="201269"/>
                  <a:pt x="297384" y="201479"/>
                </a:cubicBezTo>
                <a:cubicBezTo>
                  <a:pt x="293297" y="202237"/>
                  <a:pt x="289189" y="202848"/>
                  <a:pt x="285101" y="203584"/>
                </a:cubicBezTo>
                <a:cubicBezTo>
                  <a:pt x="284261" y="203820"/>
                  <a:pt x="283374" y="203412"/>
                  <a:pt x="283006" y="202616"/>
                </a:cubicBezTo>
                <a:cubicBezTo>
                  <a:pt x="277902" y="194481"/>
                  <a:pt x="272199" y="186741"/>
                  <a:pt x="265945" y="179463"/>
                </a:cubicBezTo>
                <a:cubicBezTo>
                  <a:pt x="257022" y="169004"/>
                  <a:pt x="247027" y="159522"/>
                  <a:pt x="236119" y="151174"/>
                </a:cubicBezTo>
                <a:lnTo>
                  <a:pt x="233793" y="149364"/>
                </a:lnTo>
                <a:cubicBezTo>
                  <a:pt x="235813" y="147960"/>
                  <a:pt x="237911" y="146674"/>
                  <a:pt x="240081" y="145512"/>
                </a:cubicBezTo>
                <a:cubicBezTo>
                  <a:pt x="246591" y="141782"/>
                  <a:pt x="253316" y="138444"/>
                  <a:pt x="260223" y="135514"/>
                </a:cubicBezTo>
                <a:close/>
                <a:moveTo>
                  <a:pt x="322955" y="47469"/>
                </a:moveTo>
                <a:cubicBezTo>
                  <a:pt x="300264" y="54570"/>
                  <a:pt x="278009" y="63003"/>
                  <a:pt x="256303" y="72727"/>
                </a:cubicBezTo>
                <a:cubicBezTo>
                  <a:pt x="245153" y="77799"/>
                  <a:pt x="234128" y="83145"/>
                  <a:pt x="223376" y="89060"/>
                </a:cubicBezTo>
                <a:cubicBezTo>
                  <a:pt x="197303" y="103220"/>
                  <a:pt x="172759" y="120058"/>
                  <a:pt x="150144" y="139302"/>
                </a:cubicBezTo>
                <a:cubicBezTo>
                  <a:pt x="120830" y="164358"/>
                  <a:pt x="95293" y="193554"/>
                  <a:pt x="74334" y="225979"/>
                </a:cubicBezTo>
                <a:cubicBezTo>
                  <a:pt x="65749" y="239223"/>
                  <a:pt x="58928" y="253537"/>
                  <a:pt x="54045" y="268560"/>
                </a:cubicBezTo>
                <a:cubicBezTo>
                  <a:pt x="50376" y="279928"/>
                  <a:pt x="48876" y="291889"/>
                  <a:pt x="49622" y="303815"/>
                </a:cubicBezTo>
                <a:cubicBezTo>
                  <a:pt x="50381" y="318010"/>
                  <a:pt x="55442" y="331635"/>
                  <a:pt x="64126" y="342860"/>
                </a:cubicBezTo>
                <a:cubicBezTo>
                  <a:pt x="69755" y="349890"/>
                  <a:pt x="76705" y="355742"/>
                  <a:pt x="84583" y="360077"/>
                </a:cubicBezTo>
                <a:cubicBezTo>
                  <a:pt x="99400" y="368204"/>
                  <a:pt x="115709" y="373216"/>
                  <a:pt x="132517" y="374811"/>
                </a:cubicBezTo>
                <a:cubicBezTo>
                  <a:pt x="140389" y="375666"/>
                  <a:pt x="148317" y="375870"/>
                  <a:pt x="156222" y="375422"/>
                </a:cubicBezTo>
                <a:cubicBezTo>
                  <a:pt x="168209" y="374761"/>
                  <a:pt x="180147" y="373405"/>
                  <a:pt x="191979" y="371359"/>
                </a:cubicBezTo>
                <a:cubicBezTo>
                  <a:pt x="209438" y="368413"/>
                  <a:pt x="226814" y="365024"/>
                  <a:pt x="244000" y="360604"/>
                </a:cubicBezTo>
                <a:lnTo>
                  <a:pt x="277680" y="349812"/>
                </a:lnTo>
                <a:lnTo>
                  <a:pt x="247375" y="356815"/>
                </a:lnTo>
                <a:cubicBezTo>
                  <a:pt x="237369" y="358185"/>
                  <a:pt x="227256" y="358602"/>
                  <a:pt x="217172" y="358057"/>
                </a:cubicBezTo>
                <a:cubicBezTo>
                  <a:pt x="196093" y="356998"/>
                  <a:pt x="175394" y="352001"/>
                  <a:pt x="156138" y="343323"/>
                </a:cubicBezTo>
                <a:cubicBezTo>
                  <a:pt x="127518" y="330429"/>
                  <a:pt x="102944" y="309934"/>
                  <a:pt x="85065" y="284051"/>
                </a:cubicBezTo>
                <a:cubicBezTo>
                  <a:pt x="84876" y="283777"/>
                  <a:pt x="84667" y="283525"/>
                  <a:pt x="84499" y="283251"/>
                </a:cubicBezTo>
                <a:cubicBezTo>
                  <a:pt x="83388" y="281462"/>
                  <a:pt x="83702" y="280768"/>
                  <a:pt x="85798" y="280768"/>
                </a:cubicBezTo>
                <a:cubicBezTo>
                  <a:pt x="97955" y="280768"/>
                  <a:pt x="110090" y="280768"/>
                  <a:pt x="122226" y="280768"/>
                </a:cubicBezTo>
                <a:cubicBezTo>
                  <a:pt x="123646" y="280875"/>
                  <a:pt x="124955" y="281578"/>
                  <a:pt x="125831" y="282704"/>
                </a:cubicBezTo>
                <a:cubicBezTo>
                  <a:pt x="133821" y="290881"/>
                  <a:pt x="142741" y="298088"/>
                  <a:pt x="152407" y="304173"/>
                </a:cubicBezTo>
                <a:cubicBezTo>
                  <a:pt x="168993" y="314500"/>
                  <a:pt x="187563" y="321191"/>
                  <a:pt x="206902" y="323811"/>
                </a:cubicBezTo>
                <a:cubicBezTo>
                  <a:pt x="203192" y="321138"/>
                  <a:pt x="199902" y="318507"/>
                  <a:pt x="196548" y="316002"/>
                </a:cubicBezTo>
                <a:cubicBezTo>
                  <a:pt x="186802" y="308699"/>
                  <a:pt x="177119" y="301290"/>
                  <a:pt x="167393" y="293965"/>
                </a:cubicBezTo>
                <a:cubicBezTo>
                  <a:pt x="154168" y="283904"/>
                  <a:pt x="140901" y="273780"/>
                  <a:pt x="127571" y="263740"/>
                </a:cubicBezTo>
                <a:cubicBezTo>
                  <a:pt x="126795" y="263150"/>
                  <a:pt x="125433" y="262687"/>
                  <a:pt x="125789" y="261466"/>
                </a:cubicBezTo>
                <a:cubicBezTo>
                  <a:pt x="126145" y="260246"/>
                  <a:pt x="127529" y="260666"/>
                  <a:pt x="128472" y="260666"/>
                </a:cubicBezTo>
                <a:cubicBezTo>
                  <a:pt x="143751" y="260666"/>
                  <a:pt x="159010" y="260666"/>
                  <a:pt x="174289" y="260666"/>
                </a:cubicBezTo>
                <a:cubicBezTo>
                  <a:pt x="176224" y="260587"/>
                  <a:pt x="178058" y="261538"/>
                  <a:pt x="179110" y="263171"/>
                </a:cubicBezTo>
                <a:cubicBezTo>
                  <a:pt x="193928" y="283378"/>
                  <a:pt x="208914" y="303289"/>
                  <a:pt x="223795" y="323369"/>
                </a:cubicBezTo>
                <a:cubicBezTo>
                  <a:pt x="225221" y="325348"/>
                  <a:pt x="225304" y="325327"/>
                  <a:pt x="226772" y="323369"/>
                </a:cubicBezTo>
                <a:cubicBezTo>
                  <a:pt x="241584" y="303557"/>
                  <a:pt x="256310" y="283742"/>
                  <a:pt x="270954" y="263929"/>
                </a:cubicBezTo>
                <a:cubicBezTo>
                  <a:pt x="272283" y="261856"/>
                  <a:pt x="274624" y="260664"/>
                  <a:pt x="277074" y="260814"/>
                </a:cubicBezTo>
                <a:cubicBezTo>
                  <a:pt x="292018" y="260814"/>
                  <a:pt x="306983" y="260814"/>
                  <a:pt x="321928" y="260814"/>
                </a:cubicBezTo>
                <a:cubicBezTo>
                  <a:pt x="322934" y="260814"/>
                  <a:pt x="324568" y="260498"/>
                  <a:pt x="324799" y="261614"/>
                </a:cubicBezTo>
                <a:cubicBezTo>
                  <a:pt x="325030" y="262729"/>
                  <a:pt x="323730" y="263234"/>
                  <a:pt x="322934" y="263824"/>
                </a:cubicBezTo>
                <a:lnTo>
                  <a:pt x="269298" y="304447"/>
                </a:lnTo>
                <a:cubicBezTo>
                  <a:pt x="261082" y="310677"/>
                  <a:pt x="252803" y="316844"/>
                  <a:pt x="244650" y="323159"/>
                </a:cubicBezTo>
                <a:cubicBezTo>
                  <a:pt x="244342" y="323331"/>
                  <a:pt x="244088" y="323586"/>
                  <a:pt x="243916" y="323895"/>
                </a:cubicBezTo>
                <a:cubicBezTo>
                  <a:pt x="268192" y="320507"/>
                  <a:pt x="291142" y="310734"/>
                  <a:pt x="310442" y="295565"/>
                </a:cubicBezTo>
                <a:cubicBezTo>
                  <a:pt x="315749" y="291353"/>
                  <a:pt x="320762" y="286781"/>
                  <a:pt x="325449" y="281883"/>
                </a:cubicBezTo>
                <a:cubicBezTo>
                  <a:pt x="326298" y="281079"/>
                  <a:pt x="327455" y="280694"/>
                  <a:pt x="328614" y="280831"/>
                </a:cubicBezTo>
                <a:cubicBezTo>
                  <a:pt x="337710" y="280831"/>
                  <a:pt x="346785" y="280704"/>
                  <a:pt x="355861" y="280831"/>
                </a:cubicBezTo>
                <a:cubicBezTo>
                  <a:pt x="357919" y="281003"/>
                  <a:pt x="359891" y="279961"/>
                  <a:pt x="360912" y="278158"/>
                </a:cubicBezTo>
                <a:cubicBezTo>
                  <a:pt x="371568" y="262456"/>
                  <a:pt x="379537" y="245076"/>
                  <a:pt x="384491" y="226737"/>
                </a:cubicBezTo>
                <a:cubicBezTo>
                  <a:pt x="387315" y="216183"/>
                  <a:pt x="389153" y="205387"/>
                  <a:pt x="389983" y="194491"/>
                </a:cubicBezTo>
                <a:cubicBezTo>
                  <a:pt x="390318" y="190281"/>
                  <a:pt x="390507" y="186071"/>
                  <a:pt x="390507" y="181862"/>
                </a:cubicBezTo>
                <a:cubicBezTo>
                  <a:pt x="390501" y="172251"/>
                  <a:pt x="389715" y="162655"/>
                  <a:pt x="388159" y="153173"/>
                </a:cubicBezTo>
                <a:cubicBezTo>
                  <a:pt x="385212" y="135768"/>
                  <a:pt x="379650" y="118913"/>
                  <a:pt x="371664" y="103183"/>
                </a:cubicBezTo>
                <a:cubicBezTo>
                  <a:pt x="365936" y="91914"/>
                  <a:pt x="358969" y="81324"/>
                  <a:pt x="350893" y="71611"/>
                </a:cubicBezTo>
                <a:cubicBezTo>
                  <a:pt x="343746" y="63084"/>
                  <a:pt x="335794" y="55274"/>
                  <a:pt x="327146" y="48289"/>
                </a:cubicBezTo>
                <a:cubicBezTo>
                  <a:pt x="326002" y="47268"/>
                  <a:pt x="324397" y="46953"/>
                  <a:pt x="322955" y="47469"/>
                </a:cubicBezTo>
                <a:close/>
                <a:moveTo>
                  <a:pt x="279044" y="15391"/>
                </a:moveTo>
                <a:cubicBezTo>
                  <a:pt x="280107" y="14960"/>
                  <a:pt x="281293" y="14960"/>
                  <a:pt x="282356" y="15391"/>
                </a:cubicBezTo>
                <a:cubicBezTo>
                  <a:pt x="284473" y="16296"/>
                  <a:pt x="286694" y="17075"/>
                  <a:pt x="288790" y="17896"/>
                </a:cubicBezTo>
                <a:cubicBezTo>
                  <a:pt x="288958" y="17959"/>
                  <a:pt x="289126" y="18085"/>
                  <a:pt x="289650" y="18380"/>
                </a:cubicBezTo>
                <a:cubicBezTo>
                  <a:pt x="281266" y="21200"/>
                  <a:pt x="273217" y="23852"/>
                  <a:pt x="265211" y="26947"/>
                </a:cubicBezTo>
                <a:cubicBezTo>
                  <a:pt x="257204" y="30041"/>
                  <a:pt x="249282" y="33282"/>
                  <a:pt x="241422" y="36755"/>
                </a:cubicBezTo>
                <a:cubicBezTo>
                  <a:pt x="233562" y="40228"/>
                  <a:pt x="225807" y="43911"/>
                  <a:pt x="218115" y="47742"/>
                </a:cubicBezTo>
                <a:cubicBezTo>
                  <a:pt x="210429" y="51601"/>
                  <a:pt x="202835" y="55635"/>
                  <a:pt x="195332" y="59845"/>
                </a:cubicBezTo>
                <a:cubicBezTo>
                  <a:pt x="187814" y="64069"/>
                  <a:pt x="180403" y="68454"/>
                  <a:pt x="173094" y="73000"/>
                </a:cubicBezTo>
                <a:cubicBezTo>
                  <a:pt x="165785" y="77547"/>
                  <a:pt x="158569" y="82254"/>
                  <a:pt x="151443" y="87124"/>
                </a:cubicBezTo>
                <a:cubicBezTo>
                  <a:pt x="144373" y="92007"/>
                  <a:pt x="137386" y="97044"/>
                  <a:pt x="130483" y="102236"/>
                </a:cubicBezTo>
                <a:cubicBezTo>
                  <a:pt x="123581" y="107428"/>
                  <a:pt x="116804" y="112781"/>
                  <a:pt x="110153" y="118296"/>
                </a:cubicBezTo>
                <a:cubicBezTo>
                  <a:pt x="103516" y="123796"/>
                  <a:pt x="96990" y="129466"/>
                  <a:pt x="90577" y="135303"/>
                </a:cubicBezTo>
                <a:cubicBezTo>
                  <a:pt x="84163" y="141140"/>
                  <a:pt x="77910" y="147132"/>
                  <a:pt x="71818" y="153278"/>
                </a:cubicBezTo>
                <a:cubicBezTo>
                  <a:pt x="65740" y="159424"/>
                  <a:pt x="59850" y="165739"/>
                  <a:pt x="53814" y="172474"/>
                </a:cubicBezTo>
                <a:cubicBezTo>
                  <a:pt x="53793" y="170496"/>
                  <a:pt x="53940" y="169043"/>
                  <a:pt x="53940" y="167612"/>
                </a:cubicBezTo>
                <a:cubicBezTo>
                  <a:pt x="53730" y="163739"/>
                  <a:pt x="55616" y="161129"/>
                  <a:pt x="58131" y="158456"/>
                </a:cubicBezTo>
                <a:cubicBezTo>
                  <a:pt x="80821" y="134501"/>
                  <a:pt x="105627" y="112661"/>
                  <a:pt x="132244" y="93206"/>
                </a:cubicBezTo>
                <a:cubicBezTo>
                  <a:pt x="156774" y="75183"/>
                  <a:pt x="182675" y="59123"/>
                  <a:pt x="209710" y="45174"/>
                </a:cubicBezTo>
                <a:cubicBezTo>
                  <a:pt x="232078" y="33585"/>
                  <a:pt x="255249" y="23631"/>
                  <a:pt x="279044" y="15391"/>
                </a:cubicBezTo>
                <a:close/>
                <a:moveTo>
                  <a:pt x="261648" y="9456"/>
                </a:moveTo>
                <a:cubicBezTo>
                  <a:pt x="264037" y="10193"/>
                  <a:pt x="266469" y="10698"/>
                  <a:pt x="268900" y="11287"/>
                </a:cubicBezTo>
                <a:cubicBezTo>
                  <a:pt x="269067" y="11351"/>
                  <a:pt x="269227" y="11429"/>
                  <a:pt x="269382" y="11519"/>
                </a:cubicBezTo>
                <a:cubicBezTo>
                  <a:pt x="269005" y="12087"/>
                  <a:pt x="268376" y="12108"/>
                  <a:pt x="267852" y="12298"/>
                </a:cubicBezTo>
                <a:cubicBezTo>
                  <a:pt x="242275" y="21696"/>
                  <a:pt x="217451" y="33038"/>
                  <a:pt x="193593" y="46227"/>
                </a:cubicBezTo>
                <a:cubicBezTo>
                  <a:pt x="177984" y="54843"/>
                  <a:pt x="162747" y="64161"/>
                  <a:pt x="147880" y="74180"/>
                </a:cubicBezTo>
                <a:cubicBezTo>
                  <a:pt x="131120" y="85503"/>
                  <a:pt x="114947" y="97678"/>
                  <a:pt x="99422" y="110656"/>
                </a:cubicBezTo>
                <a:cubicBezTo>
                  <a:pt x="90437" y="118219"/>
                  <a:pt x="81690" y="126057"/>
                  <a:pt x="73180" y="134167"/>
                </a:cubicBezTo>
                <a:cubicBezTo>
                  <a:pt x="67605" y="139471"/>
                  <a:pt x="62261" y="145007"/>
                  <a:pt x="56853" y="150479"/>
                </a:cubicBezTo>
                <a:cubicBezTo>
                  <a:pt x="56769" y="150732"/>
                  <a:pt x="56602" y="150985"/>
                  <a:pt x="56371" y="150985"/>
                </a:cubicBezTo>
                <a:cubicBezTo>
                  <a:pt x="56015" y="151027"/>
                  <a:pt x="56036" y="150690"/>
                  <a:pt x="56057" y="150458"/>
                </a:cubicBezTo>
                <a:cubicBezTo>
                  <a:pt x="56043" y="150016"/>
                  <a:pt x="56167" y="149583"/>
                  <a:pt x="56413" y="149217"/>
                </a:cubicBezTo>
                <a:cubicBezTo>
                  <a:pt x="56806" y="146377"/>
                  <a:pt x="57380" y="143563"/>
                  <a:pt x="58132" y="140797"/>
                </a:cubicBezTo>
                <a:cubicBezTo>
                  <a:pt x="58380" y="140120"/>
                  <a:pt x="58808" y="139524"/>
                  <a:pt x="59368" y="139071"/>
                </a:cubicBezTo>
                <a:cubicBezTo>
                  <a:pt x="66760" y="131690"/>
                  <a:pt x="74354" y="124491"/>
                  <a:pt x="82151" y="117476"/>
                </a:cubicBezTo>
                <a:cubicBezTo>
                  <a:pt x="101750" y="100000"/>
                  <a:pt x="122497" y="83868"/>
                  <a:pt x="144254" y="69191"/>
                </a:cubicBezTo>
                <a:cubicBezTo>
                  <a:pt x="163134" y="56408"/>
                  <a:pt x="182729" y="44722"/>
                  <a:pt x="202940" y="34188"/>
                </a:cubicBezTo>
                <a:cubicBezTo>
                  <a:pt x="220404" y="25119"/>
                  <a:pt x="238335" y="16989"/>
                  <a:pt x="256660" y="9835"/>
                </a:cubicBezTo>
                <a:cubicBezTo>
                  <a:pt x="258227" y="9124"/>
                  <a:pt x="259992" y="8990"/>
                  <a:pt x="261648" y="9456"/>
                </a:cubicBezTo>
                <a:close/>
                <a:moveTo>
                  <a:pt x="245404" y="6677"/>
                </a:moveTo>
                <a:cubicBezTo>
                  <a:pt x="245634" y="6614"/>
                  <a:pt x="246158" y="6256"/>
                  <a:pt x="246033" y="6825"/>
                </a:cubicBezTo>
                <a:cubicBezTo>
                  <a:pt x="245907" y="7393"/>
                  <a:pt x="245488" y="7393"/>
                  <a:pt x="245027" y="7393"/>
                </a:cubicBezTo>
                <a:cubicBezTo>
                  <a:pt x="236643" y="10887"/>
                  <a:pt x="228301" y="14528"/>
                  <a:pt x="220064" y="18401"/>
                </a:cubicBezTo>
                <a:cubicBezTo>
                  <a:pt x="203994" y="25993"/>
                  <a:pt x="188275" y="34293"/>
                  <a:pt x="172905" y="43301"/>
                </a:cubicBezTo>
                <a:cubicBezTo>
                  <a:pt x="147433" y="58287"/>
                  <a:pt x="123089" y="75129"/>
                  <a:pt x="100071" y="93691"/>
                </a:cubicBezTo>
                <a:cubicBezTo>
                  <a:pt x="88166" y="103268"/>
                  <a:pt x="76638" y="113308"/>
                  <a:pt x="65572" y="123916"/>
                </a:cubicBezTo>
                <a:lnTo>
                  <a:pt x="62407" y="126842"/>
                </a:lnTo>
                <a:cubicBezTo>
                  <a:pt x="62176" y="122148"/>
                  <a:pt x="74501" y="95754"/>
                  <a:pt x="82507" y="83546"/>
                </a:cubicBezTo>
                <a:cubicBezTo>
                  <a:pt x="91237" y="70196"/>
                  <a:pt x="101729" y="58095"/>
                  <a:pt x="113695" y="47574"/>
                </a:cubicBezTo>
                <a:cubicBezTo>
                  <a:pt x="125704" y="37085"/>
                  <a:pt x="139107" y="28323"/>
                  <a:pt x="153518" y="21538"/>
                </a:cubicBezTo>
                <a:cubicBezTo>
                  <a:pt x="167768" y="14781"/>
                  <a:pt x="182897" y="10076"/>
                  <a:pt x="198455" y="7561"/>
                </a:cubicBezTo>
                <a:cubicBezTo>
                  <a:pt x="213981" y="5016"/>
                  <a:pt x="229793" y="4718"/>
                  <a:pt x="245404" y="6677"/>
                </a:cubicBezTo>
                <a:close/>
                <a:moveTo>
                  <a:pt x="416266" y="131"/>
                </a:moveTo>
                <a:cubicBezTo>
                  <a:pt x="431122" y="1575"/>
                  <a:pt x="442595" y="13881"/>
                  <a:pt x="443052" y="28862"/>
                </a:cubicBezTo>
                <a:cubicBezTo>
                  <a:pt x="442977" y="30144"/>
                  <a:pt x="443767" y="31318"/>
                  <a:pt x="444980" y="31724"/>
                </a:cubicBezTo>
                <a:cubicBezTo>
                  <a:pt x="453519" y="35548"/>
                  <a:pt x="461323" y="40849"/>
                  <a:pt x="468036" y="47384"/>
                </a:cubicBezTo>
                <a:cubicBezTo>
                  <a:pt x="477738" y="56923"/>
                  <a:pt x="484430" y="69119"/>
                  <a:pt x="487277" y="82451"/>
                </a:cubicBezTo>
                <a:cubicBezTo>
                  <a:pt x="489207" y="91549"/>
                  <a:pt x="489767" y="100886"/>
                  <a:pt x="488932" y="110150"/>
                </a:cubicBezTo>
                <a:cubicBezTo>
                  <a:pt x="487807" y="123049"/>
                  <a:pt x="484952" y="135737"/>
                  <a:pt x="480444" y="147869"/>
                </a:cubicBezTo>
                <a:cubicBezTo>
                  <a:pt x="475168" y="162253"/>
                  <a:pt x="468476" y="176074"/>
                  <a:pt x="460470" y="189123"/>
                </a:cubicBezTo>
                <a:cubicBezTo>
                  <a:pt x="453762" y="200176"/>
                  <a:pt x="446414" y="210824"/>
                  <a:pt x="438462" y="221012"/>
                </a:cubicBezTo>
                <a:cubicBezTo>
                  <a:pt x="438190" y="221369"/>
                  <a:pt x="437854" y="221685"/>
                  <a:pt x="437561" y="222022"/>
                </a:cubicBezTo>
                <a:cubicBezTo>
                  <a:pt x="436599" y="223510"/>
                  <a:pt x="435519" y="224918"/>
                  <a:pt x="434333" y="226232"/>
                </a:cubicBezTo>
                <a:cubicBezTo>
                  <a:pt x="434023" y="226802"/>
                  <a:pt x="433635" y="227326"/>
                  <a:pt x="433180" y="227789"/>
                </a:cubicBezTo>
                <a:cubicBezTo>
                  <a:pt x="432837" y="228469"/>
                  <a:pt x="432323" y="229050"/>
                  <a:pt x="431692" y="229473"/>
                </a:cubicBezTo>
                <a:cubicBezTo>
                  <a:pt x="431650" y="230083"/>
                  <a:pt x="431315" y="230483"/>
                  <a:pt x="430539" y="230799"/>
                </a:cubicBezTo>
                <a:cubicBezTo>
                  <a:pt x="430770" y="230115"/>
                  <a:pt x="431158" y="229494"/>
                  <a:pt x="431671" y="228989"/>
                </a:cubicBezTo>
                <a:lnTo>
                  <a:pt x="432803" y="227389"/>
                </a:lnTo>
                <a:cubicBezTo>
                  <a:pt x="433067" y="226783"/>
                  <a:pt x="433453" y="226240"/>
                  <a:pt x="433935" y="225789"/>
                </a:cubicBezTo>
                <a:cubicBezTo>
                  <a:pt x="434851" y="224165"/>
                  <a:pt x="435897" y="222615"/>
                  <a:pt x="437058" y="221159"/>
                </a:cubicBezTo>
                <a:cubicBezTo>
                  <a:pt x="439929" y="216423"/>
                  <a:pt x="443136" y="211940"/>
                  <a:pt x="445945" y="207183"/>
                </a:cubicBezTo>
                <a:cubicBezTo>
                  <a:pt x="453589" y="194691"/>
                  <a:pt x="460524" y="181775"/>
                  <a:pt x="466715" y="168496"/>
                </a:cubicBezTo>
                <a:cubicBezTo>
                  <a:pt x="471721" y="157743"/>
                  <a:pt x="475462" y="146442"/>
                  <a:pt x="477866" y="134819"/>
                </a:cubicBezTo>
                <a:cubicBezTo>
                  <a:pt x="479557" y="126606"/>
                  <a:pt x="480261" y="118216"/>
                  <a:pt x="479962" y="109835"/>
                </a:cubicBezTo>
                <a:cubicBezTo>
                  <a:pt x="479685" y="98430"/>
                  <a:pt x="477082" y="87205"/>
                  <a:pt x="472312" y="76852"/>
                </a:cubicBezTo>
                <a:cubicBezTo>
                  <a:pt x="467095" y="66064"/>
                  <a:pt x="458969" y="56963"/>
                  <a:pt x="448858" y="50584"/>
                </a:cubicBezTo>
                <a:cubicBezTo>
                  <a:pt x="446272" y="48900"/>
                  <a:pt x="443593" y="47368"/>
                  <a:pt x="440831" y="45995"/>
                </a:cubicBezTo>
                <a:cubicBezTo>
                  <a:pt x="439384" y="45280"/>
                  <a:pt x="439384" y="45301"/>
                  <a:pt x="438462" y="46732"/>
                </a:cubicBezTo>
                <a:cubicBezTo>
                  <a:pt x="434377" y="53474"/>
                  <a:pt x="427664" y="58185"/>
                  <a:pt x="419955" y="59719"/>
                </a:cubicBezTo>
                <a:cubicBezTo>
                  <a:pt x="404254" y="63069"/>
                  <a:pt x="388759" y="53219"/>
                  <a:pt x="385057" y="37534"/>
                </a:cubicBezTo>
                <a:cubicBezTo>
                  <a:pt x="384659" y="36039"/>
                  <a:pt x="384659" y="36039"/>
                  <a:pt x="383087" y="36039"/>
                </a:cubicBezTo>
                <a:cubicBezTo>
                  <a:pt x="374729" y="36508"/>
                  <a:pt x="366408" y="37485"/>
                  <a:pt x="358166" y="38965"/>
                </a:cubicBezTo>
                <a:cubicBezTo>
                  <a:pt x="349971" y="40270"/>
                  <a:pt x="341839" y="41912"/>
                  <a:pt x="333707" y="43575"/>
                </a:cubicBezTo>
                <a:cubicBezTo>
                  <a:pt x="333378" y="43576"/>
                  <a:pt x="333074" y="43752"/>
                  <a:pt x="332910" y="44038"/>
                </a:cubicBezTo>
                <a:cubicBezTo>
                  <a:pt x="333015" y="44627"/>
                  <a:pt x="333665" y="44901"/>
                  <a:pt x="334105" y="45280"/>
                </a:cubicBezTo>
                <a:cubicBezTo>
                  <a:pt x="353098" y="61237"/>
                  <a:pt x="368476" y="81087"/>
                  <a:pt x="379210" y="103499"/>
                </a:cubicBezTo>
                <a:cubicBezTo>
                  <a:pt x="386818" y="119273"/>
                  <a:pt x="392085" y="136078"/>
                  <a:pt x="394845" y="153383"/>
                </a:cubicBezTo>
                <a:cubicBezTo>
                  <a:pt x="396864" y="165903"/>
                  <a:pt x="397509" y="178608"/>
                  <a:pt x="396774" y="191270"/>
                </a:cubicBezTo>
                <a:cubicBezTo>
                  <a:pt x="395223" y="221224"/>
                  <a:pt x="386128" y="250294"/>
                  <a:pt x="370344" y="275758"/>
                </a:cubicBezTo>
                <a:cubicBezTo>
                  <a:pt x="360587" y="291612"/>
                  <a:pt x="348334" y="305773"/>
                  <a:pt x="334063" y="317686"/>
                </a:cubicBezTo>
                <a:cubicBezTo>
                  <a:pt x="329242" y="321706"/>
                  <a:pt x="324233" y="325432"/>
                  <a:pt x="319098" y="328968"/>
                </a:cubicBezTo>
                <a:cubicBezTo>
                  <a:pt x="317337" y="330147"/>
                  <a:pt x="315325" y="330884"/>
                  <a:pt x="313670" y="332252"/>
                </a:cubicBezTo>
                <a:cubicBezTo>
                  <a:pt x="313552" y="332694"/>
                  <a:pt x="313265" y="333073"/>
                  <a:pt x="312873" y="333304"/>
                </a:cubicBezTo>
                <a:lnTo>
                  <a:pt x="307549" y="336630"/>
                </a:lnTo>
                <a:lnTo>
                  <a:pt x="304846" y="338166"/>
                </a:lnTo>
                <a:lnTo>
                  <a:pt x="301408" y="340145"/>
                </a:lnTo>
                <a:cubicBezTo>
                  <a:pt x="300323" y="340905"/>
                  <a:pt x="299172" y="341568"/>
                  <a:pt x="297971" y="342123"/>
                </a:cubicBezTo>
                <a:cubicBezTo>
                  <a:pt x="297321" y="342687"/>
                  <a:pt x="296567" y="343117"/>
                  <a:pt x="295749" y="343386"/>
                </a:cubicBezTo>
                <a:cubicBezTo>
                  <a:pt x="295676" y="343576"/>
                  <a:pt x="295489" y="343696"/>
                  <a:pt x="295288" y="343681"/>
                </a:cubicBezTo>
                <a:cubicBezTo>
                  <a:pt x="295141" y="343946"/>
                  <a:pt x="294856" y="344102"/>
                  <a:pt x="294554" y="344081"/>
                </a:cubicBezTo>
                <a:cubicBezTo>
                  <a:pt x="294399" y="344352"/>
                  <a:pt x="294112" y="344521"/>
                  <a:pt x="293800" y="344523"/>
                </a:cubicBezTo>
                <a:cubicBezTo>
                  <a:pt x="293655" y="344792"/>
                  <a:pt x="293370" y="344956"/>
                  <a:pt x="293066" y="344944"/>
                </a:cubicBezTo>
                <a:cubicBezTo>
                  <a:pt x="292995" y="345125"/>
                  <a:pt x="292819" y="345243"/>
                  <a:pt x="292626" y="345238"/>
                </a:cubicBezTo>
                <a:cubicBezTo>
                  <a:pt x="287994" y="348122"/>
                  <a:pt x="283174" y="350711"/>
                  <a:pt x="278395" y="353300"/>
                </a:cubicBezTo>
                <a:cubicBezTo>
                  <a:pt x="256599" y="365194"/>
                  <a:pt x="233948" y="375438"/>
                  <a:pt x="210633" y="383946"/>
                </a:cubicBezTo>
                <a:cubicBezTo>
                  <a:pt x="192968" y="390402"/>
                  <a:pt x="174859" y="395565"/>
                  <a:pt x="156453" y="399396"/>
                </a:cubicBezTo>
                <a:cubicBezTo>
                  <a:pt x="147817" y="401220"/>
                  <a:pt x="139119" y="402622"/>
                  <a:pt x="130358" y="403605"/>
                </a:cubicBezTo>
                <a:cubicBezTo>
                  <a:pt x="118577" y="404992"/>
                  <a:pt x="106705" y="405449"/>
                  <a:pt x="94853" y="404973"/>
                </a:cubicBezTo>
                <a:cubicBezTo>
                  <a:pt x="80530" y="404529"/>
                  <a:pt x="66356" y="401917"/>
                  <a:pt x="52808" y="397228"/>
                </a:cubicBezTo>
                <a:cubicBezTo>
                  <a:pt x="41327" y="393306"/>
                  <a:pt x="30799" y="386994"/>
                  <a:pt x="21914" y="378705"/>
                </a:cubicBezTo>
                <a:cubicBezTo>
                  <a:pt x="11426" y="368621"/>
                  <a:pt x="4352" y="355489"/>
                  <a:pt x="1688" y="341155"/>
                </a:cubicBezTo>
                <a:cubicBezTo>
                  <a:pt x="-172" y="331366"/>
                  <a:pt x="-498" y="321347"/>
                  <a:pt x="724" y="311456"/>
                </a:cubicBezTo>
                <a:cubicBezTo>
                  <a:pt x="2699" y="295445"/>
                  <a:pt x="7095" y="279829"/>
                  <a:pt x="13761" y="265150"/>
                </a:cubicBezTo>
                <a:cubicBezTo>
                  <a:pt x="21442" y="247897"/>
                  <a:pt x="30904" y="231502"/>
                  <a:pt x="41993" y="216234"/>
                </a:cubicBezTo>
                <a:cubicBezTo>
                  <a:pt x="55802" y="197029"/>
                  <a:pt x="71229" y="179050"/>
                  <a:pt x="88104" y="162497"/>
                </a:cubicBezTo>
                <a:cubicBezTo>
                  <a:pt x="113892" y="137157"/>
                  <a:pt x="142171" y="114505"/>
                  <a:pt x="172508" y="94890"/>
                </a:cubicBezTo>
                <a:cubicBezTo>
                  <a:pt x="195316" y="79990"/>
                  <a:pt x="219207" y="66833"/>
                  <a:pt x="243979" y="55530"/>
                </a:cubicBezTo>
                <a:cubicBezTo>
                  <a:pt x="267374" y="44765"/>
                  <a:pt x="291670" y="36095"/>
                  <a:pt x="316583" y="29620"/>
                </a:cubicBezTo>
                <a:cubicBezTo>
                  <a:pt x="330194" y="26085"/>
                  <a:pt x="344033" y="23497"/>
                  <a:pt x="357999" y="21874"/>
                </a:cubicBezTo>
                <a:cubicBezTo>
                  <a:pt x="366053" y="20902"/>
                  <a:pt x="374156" y="20382"/>
                  <a:pt x="382270" y="20316"/>
                </a:cubicBezTo>
                <a:cubicBezTo>
                  <a:pt x="382521" y="20316"/>
                  <a:pt x="382773" y="20316"/>
                  <a:pt x="383024" y="20316"/>
                </a:cubicBezTo>
                <a:cubicBezTo>
                  <a:pt x="385015" y="20443"/>
                  <a:pt x="386043" y="19622"/>
                  <a:pt x="386923" y="17622"/>
                </a:cubicBezTo>
                <a:cubicBezTo>
                  <a:pt x="391878" y="6006"/>
                  <a:pt x="403739" y="-1064"/>
                  <a:pt x="416266" y="131"/>
                </a:cubicBezTo>
                <a:close/>
              </a:path>
            </a:pathLst>
          </a:custGeom>
          <a:solidFill>
            <a:srgbClr val="376DB5"/>
          </a:solidFill>
          <a:ln w="2090" cap="flat">
            <a:noFill/>
            <a:prstDash val="solid"/>
            <a:miter/>
          </a:ln>
        </p:spPr>
        <p:txBody>
          <a:bodyPr rtlCol="0" anchor="ctr"/>
          <a:lstStyle/>
          <a:p>
            <a:endParaRPr lang="en-VN"/>
          </a:p>
        </p:txBody>
      </p:sp>
    </p:spTree>
    <p:extLst>
      <p:ext uri="{BB962C8B-B14F-4D97-AF65-F5344CB8AC3E}">
        <p14:creationId xmlns:p14="http://schemas.microsoft.com/office/powerpoint/2010/main" val="23069757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Mẫu nội dung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5C37E1-287C-992F-926C-6BE139038F7A}"/>
              </a:ext>
            </a:extLst>
          </p:cNvPr>
          <p:cNvSpPr>
            <a:spLocks noGrp="1"/>
          </p:cNvSpPr>
          <p:nvPr>
            <p:ph type="title"/>
          </p:nvPr>
        </p:nvSpPr>
        <p:spPr>
          <a:xfrm>
            <a:off x="838198" y="624247"/>
            <a:ext cx="10515600" cy="979200"/>
          </a:xfrm>
        </p:spPr>
        <p:txBody>
          <a:bodyPr/>
          <a:lstStyle/>
          <a:p>
            <a:r>
              <a:rPr lang="en-US" dirty="0"/>
              <a:t>Click to edit Master title style</a:t>
            </a:r>
            <a:endParaRPr lang="en-VN" dirty="0"/>
          </a:p>
        </p:txBody>
      </p:sp>
      <p:sp>
        <p:nvSpPr>
          <p:cNvPr id="3" name="Text Placeholder 2">
            <a:extLst>
              <a:ext uri="{FF2B5EF4-FFF2-40B4-BE49-F238E27FC236}">
                <a16:creationId xmlns:a16="http://schemas.microsoft.com/office/drawing/2014/main" id="{6C453A4A-EE94-A702-F0E2-603C1150FA32}"/>
              </a:ext>
            </a:extLst>
          </p:cNvPr>
          <p:cNvSpPr>
            <a:spLocks noGrp="1"/>
          </p:cNvSpPr>
          <p:nvPr>
            <p:ph type="body" idx="1"/>
          </p:nvPr>
        </p:nvSpPr>
        <p:spPr>
          <a:xfrm>
            <a:off x="839788" y="1767458"/>
            <a:ext cx="5157787" cy="823912"/>
          </a:xfrm>
        </p:spPr>
        <p:txBody>
          <a:bodyPr anchor="ctr"/>
          <a:lstStyle>
            <a:lvl1pPr marL="0" indent="0">
              <a:buNone/>
              <a:defRPr sz="2400" b="1">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87B8F5AF-E6EF-4CF4-8B05-BF3FDB4C6885}"/>
              </a:ext>
            </a:extLst>
          </p:cNvPr>
          <p:cNvSpPr>
            <a:spLocks noGrp="1"/>
          </p:cNvSpPr>
          <p:nvPr>
            <p:ph sz="half" idx="2"/>
          </p:nvPr>
        </p:nvSpPr>
        <p:spPr>
          <a:xfrm>
            <a:off x="839788" y="2755381"/>
            <a:ext cx="5157787" cy="3601907"/>
          </a:xfrm>
        </p:spPr>
        <p:txBody>
          <a:bodyPr/>
          <a:lstStyle>
            <a:lvl1pPr>
              <a:lnSpc>
                <a:spcPct val="130000"/>
              </a:lnSpc>
              <a:spcBef>
                <a:spcPts val="300"/>
              </a:spcBef>
              <a:spcAft>
                <a:spcPts val="300"/>
              </a:spcAft>
              <a:defRPr>
                <a:latin typeface="Arial" panose="020B0604020202020204" pitchFamily="34" charset="0"/>
                <a:cs typeface="Arial" panose="020B0604020202020204" pitchFamily="34" charset="0"/>
              </a:defRPr>
            </a:lvl1pPr>
            <a:lvl2pPr>
              <a:lnSpc>
                <a:spcPct val="130000"/>
              </a:lnSpc>
              <a:spcBef>
                <a:spcPts val="300"/>
              </a:spcBef>
              <a:spcAft>
                <a:spcPts val="300"/>
              </a:spcAft>
              <a:defRPr>
                <a:latin typeface="Arial" panose="020B0604020202020204" pitchFamily="34" charset="0"/>
                <a:cs typeface="Arial" panose="020B0604020202020204" pitchFamily="34" charset="0"/>
              </a:defRPr>
            </a:lvl2pPr>
            <a:lvl3pPr>
              <a:lnSpc>
                <a:spcPct val="130000"/>
              </a:lnSpc>
              <a:spcBef>
                <a:spcPts val="300"/>
              </a:spcBef>
              <a:spcAft>
                <a:spcPts val="300"/>
              </a:spcAft>
              <a:defRPr>
                <a:latin typeface="Arial" panose="020B0604020202020204" pitchFamily="34" charset="0"/>
                <a:cs typeface="Arial" panose="020B0604020202020204" pitchFamily="34" charset="0"/>
              </a:defRPr>
            </a:lvl3pPr>
            <a:lvl4pPr>
              <a:lnSpc>
                <a:spcPct val="130000"/>
              </a:lnSpc>
              <a:spcBef>
                <a:spcPts val="300"/>
              </a:spcBef>
              <a:spcAft>
                <a:spcPts val="300"/>
              </a:spcAft>
              <a:defRPr>
                <a:latin typeface="Arial" panose="020B0604020202020204" pitchFamily="34" charset="0"/>
                <a:cs typeface="Arial" panose="020B0604020202020204" pitchFamily="34" charset="0"/>
              </a:defRPr>
            </a:lvl4pPr>
            <a:lvl5pPr>
              <a:lnSpc>
                <a:spcPct val="130000"/>
              </a:lnSpc>
              <a:spcBef>
                <a:spcPts val="300"/>
              </a:spcBef>
              <a:spcAft>
                <a:spcPts val="300"/>
              </a:spcAft>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VN" dirty="0"/>
          </a:p>
        </p:txBody>
      </p:sp>
      <p:sp>
        <p:nvSpPr>
          <p:cNvPr id="5" name="Text Placeholder 4">
            <a:extLst>
              <a:ext uri="{FF2B5EF4-FFF2-40B4-BE49-F238E27FC236}">
                <a16:creationId xmlns:a16="http://schemas.microsoft.com/office/drawing/2014/main" id="{1BFCC438-C0ED-1F8F-4BB6-689F30C8CC53}"/>
              </a:ext>
            </a:extLst>
          </p:cNvPr>
          <p:cNvSpPr>
            <a:spLocks noGrp="1"/>
          </p:cNvSpPr>
          <p:nvPr>
            <p:ph type="body" sz="quarter" idx="3"/>
          </p:nvPr>
        </p:nvSpPr>
        <p:spPr>
          <a:xfrm>
            <a:off x="6172200" y="1767458"/>
            <a:ext cx="5183188" cy="823912"/>
          </a:xfrm>
        </p:spPr>
        <p:txBody>
          <a:bodyPr anchor="ctr"/>
          <a:lstStyle>
            <a:lvl1pPr marL="0" indent="0">
              <a:buNone/>
              <a:defRPr sz="2400" b="1">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F689F5A-2C2F-0B8F-615C-B41C7F2B19E1}"/>
              </a:ext>
            </a:extLst>
          </p:cNvPr>
          <p:cNvSpPr>
            <a:spLocks noGrp="1"/>
          </p:cNvSpPr>
          <p:nvPr>
            <p:ph sz="quarter" idx="4"/>
          </p:nvPr>
        </p:nvSpPr>
        <p:spPr>
          <a:xfrm>
            <a:off x="6172200" y="2755381"/>
            <a:ext cx="5183188" cy="3601907"/>
          </a:xfrm>
        </p:spPr>
        <p:txBody>
          <a:bodyPr/>
          <a:lstStyle>
            <a:lvl1pPr>
              <a:lnSpc>
                <a:spcPct val="130000"/>
              </a:lnSpc>
              <a:spcBef>
                <a:spcPts val="300"/>
              </a:spcBef>
              <a:spcAft>
                <a:spcPts val="300"/>
              </a:spcAft>
              <a:defRPr>
                <a:latin typeface="Arial" panose="020B0604020202020204" pitchFamily="34" charset="0"/>
                <a:cs typeface="Arial" panose="020B0604020202020204" pitchFamily="34" charset="0"/>
              </a:defRPr>
            </a:lvl1pPr>
            <a:lvl2pPr>
              <a:lnSpc>
                <a:spcPct val="130000"/>
              </a:lnSpc>
              <a:spcBef>
                <a:spcPts val="300"/>
              </a:spcBef>
              <a:spcAft>
                <a:spcPts val="300"/>
              </a:spcAft>
              <a:defRPr>
                <a:latin typeface="Arial" panose="020B0604020202020204" pitchFamily="34" charset="0"/>
                <a:cs typeface="Arial" panose="020B0604020202020204" pitchFamily="34" charset="0"/>
              </a:defRPr>
            </a:lvl2pPr>
            <a:lvl3pPr>
              <a:lnSpc>
                <a:spcPct val="130000"/>
              </a:lnSpc>
              <a:spcBef>
                <a:spcPts val="300"/>
              </a:spcBef>
              <a:spcAft>
                <a:spcPts val="300"/>
              </a:spcAft>
              <a:defRPr>
                <a:latin typeface="Arial" panose="020B0604020202020204" pitchFamily="34" charset="0"/>
                <a:cs typeface="Arial" panose="020B0604020202020204" pitchFamily="34" charset="0"/>
              </a:defRPr>
            </a:lvl3pPr>
            <a:lvl4pPr>
              <a:lnSpc>
                <a:spcPct val="130000"/>
              </a:lnSpc>
              <a:spcBef>
                <a:spcPts val="300"/>
              </a:spcBef>
              <a:spcAft>
                <a:spcPts val="300"/>
              </a:spcAft>
              <a:defRPr>
                <a:latin typeface="Arial" panose="020B0604020202020204" pitchFamily="34" charset="0"/>
                <a:cs typeface="Arial" panose="020B0604020202020204" pitchFamily="34" charset="0"/>
              </a:defRPr>
            </a:lvl4pPr>
            <a:lvl5pPr>
              <a:lnSpc>
                <a:spcPct val="130000"/>
              </a:lnSpc>
              <a:spcBef>
                <a:spcPts val="300"/>
              </a:spcBef>
              <a:spcAft>
                <a:spcPts val="300"/>
              </a:spcAft>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
        <p:nvSpPr>
          <p:cNvPr id="8" name="Footer Placeholder 7">
            <a:extLst>
              <a:ext uri="{FF2B5EF4-FFF2-40B4-BE49-F238E27FC236}">
                <a16:creationId xmlns:a16="http://schemas.microsoft.com/office/drawing/2014/main" id="{C3D7DFAC-60B5-9BD1-8D23-4494639CC2E8}"/>
              </a:ext>
            </a:extLst>
          </p:cNvPr>
          <p:cNvSpPr>
            <a:spLocks noGrp="1"/>
          </p:cNvSpPr>
          <p:nvPr>
            <p:ph type="ftr" sz="quarter" idx="11"/>
          </p:nvPr>
        </p:nvSpPr>
        <p:spPr>
          <a:xfrm>
            <a:off x="3533429" y="6481647"/>
            <a:ext cx="5125142" cy="239828"/>
          </a:xfrm>
        </p:spPr>
        <p:txBody>
          <a:bodyPr/>
          <a:lstStyle>
            <a:lvl1pPr>
              <a:defRPr lang="en-VN" sz="1100" kern="1200" dirty="0">
                <a:solidFill>
                  <a:schemeClr val="tx1">
                    <a:tint val="75000"/>
                  </a:schemeClr>
                </a:solidFill>
                <a:latin typeface="Arial" panose="020B0604020202020204" pitchFamily="34" charset="0"/>
                <a:ea typeface="+mn-ea"/>
                <a:cs typeface="Arial" panose="020B0604020202020204" pitchFamily="34" charset="0"/>
              </a:defRPr>
            </a:lvl1pPr>
          </a:lstStyle>
          <a:p>
            <a:r>
              <a:rPr lang="vi-VN" dirty="0"/>
              <a:t>Thực hiện bởi Trường Đại học Công nghệ Thông tin, ĐHQG-HCM</a:t>
            </a:r>
            <a:endParaRPr lang="en-VN" dirty="0"/>
          </a:p>
        </p:txBody>
      </p:sp>
      <p:sp>
        <p:nvSpPr>
          <p:cNvPr id="10" name="Freeform 9">
            <a:extLst>
              <a:ext uri="{FF2B5EF4-FFF2-40B4-BE49-F238E27FC236}">
                <a16:creationId xmlns:a16="http://schemas.microsoft.com/office/drawing/2014/main" id="{B75C2D9D-4765-3FD3-75BD-4E4DFF9C7F0D}"/>
              </a:ext>
            </a:extLst>
          </p:cNvPr>
          <p:cNvSpPr/>
          <p:nvPr userDrawn="1"/>
        </p:nvSpPr>
        <p:spPr>
          <a:xfrm rot="10800000">
            <a:off x="-2" y="0"/>
            <a:ext cx="12192000" cy="6858000"/>
          </a:xfrm>
          <a:custGeom>
            <a:avLst/>
            <a:gdLst>
              <a:gd name="connsiteX0" fmla="*/ 0 w 12192000"/>
              <a:gd name="connsiteY0" fmla="*/ 616911 h 6858000"/>
              <a:gd name="connsiteX1" fmla="*/ 0 w 12192000"/>
              <a:gd name="connsiteY1" fmla="*/ 0 h 6858000"/>
              <a:gd name="connsiteX2" fmla="*/ 715617 w 12192000"/>
              <a:gd name="connsiteY2" fmla="*/ 0 h 6858000"/>
              <a:gd name="connsiteX3" fmla="*/ 12192000 w 12192000"/>
              <a:gd name="connsiteY3" fmla="*/ 6858000 h 6858000"/>
              <a:gd name="connsiteX4" fmla="*/ 11476383 w 12192000"/>
              <a:gd name="connsiteY4" fmla="*/ 6858000 h 6858000"/>
              <a:gd name="connsiteX5" fmla="*/ 12192000 w 12192000"/>
              <a:gd name="connsiteY5" fmla="*/ 624108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6858000">
                <a:moveTo>
                  <a:pt x="0" y="616911"/>
                </a:moveTo>
                <a:lnTo>
                  <a:pt x="0" y="0"/>
                </a:lnTo>
                <a:lnTo>
                  <a:pt x="715617" y="0"/>
                </a:lnTo>
                <a:close/>
                <a:moveTo>
                  <a:pt x="12192000" y="6858000"/>
                </a:moveTo>
                <a:lnTo>
                  <a:pt x="11476383" y="6858000"/>
                </a:lnTo>
                <a:lnTo>
                  <a:pt x="12192000" y="6241089"/>
                </a:lnTo>
                <a:close/>
              </a:path>
            </a:pathLst>
          </a:custGeom>
          <a:blipFill>
            <a:blip r:embed="rId2" cstate="screen">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Isosceles Triangle 12">
            <a:extLst>
              <a:ext uri="{FF2B5EF4-FFF2-40B4-BE49-F238E27FC236}">
                <a16:creationId xmlns:a16="http://schemas.microsoft.com/office/drawing/2014/main" id="{3AD591D0-42C1-C83D-D97B-315279CAEE49}"/>
              </a:ext>
            </a:extLst>
          </p:cNvPr>
          <p:cNvSpPr/>
          <p:nvPr userDrawn="1"/>
        </p:nvSpPr>
        <p:spPr>
          <a:xfrm rot="10800000">
            <a:off x="0" y="0"/>
            <a:ext cx="715617" cy="616911"/>
          </a:xfrm>
          <a:prstGeom prst="triangle">
            <a:avLst>
              <a:gd name="adj" fmla="val 100000"/>
            </a:avLst>
          </a:prstGeom>
          <a:solidFill>
            <a:srgbClr val="0072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BC49EA05-357C-0347-C6CD-EE67C566EBD0}"/>
              </a:ext>
            </a:extLst>
          </p:cNvPr>
          <p:cNvGrpSpPr/>
          <p:nvPr userDrawn="1"/>
        </p:nvGrpSpPr>
        <p:grpSpPr>
          <a:xfrm>
            <a:off x="58527" y="40944"/>
            <a:ext cx="2869771" cy="1563379"/>
            <a:chOff x="44879" y="27296"/>
            <a:chExt cx="2869771" cy="1563379"/>
          </a:xfrm>
          <a:solidFill>
            <a:srgbClr val="0072FF"/>
          </a:solidFill>
        </p:grpSpPr>
        <p:cxnSp>
          <p:nvCxnSpPr>
            <p:cNvPr id="13" name="Straight Connector 12">
              <a:extLst>
                <a:ext uri="{FF2B5EF4-FFF2-40B4-BE49-F238E27FC236}">
                  <a16:creationId xmlns:a16="http://schemas.microsoft.com/office/drawing/2014/main" id="{F63A430E-1EF6-53ED-B258-E65C14BBC4CE}"/>
                </a:ext>
              </a:extLst>
            </p:cNvPr>
            <p:cNvCxnSpPr>
              <a:cxnSpLocks/>
            </p:cNvCxnSpPr>
            <p:nvPr/>
          </p:nvCxnSpPr>
          <p:spPr>
            <a:xfrm flipH="1">
              <a:off x="766351" y="34631"/>
              <a:ext cx="2148299" cy="0"/>
            </a:xfrm>
            <a:prstGeom prst="line">
              <a:avLst/>
            </a:prstGeom>
            <a:grpFill/>
            <a:ln w="38100">
              <a:solidFill>
                <a:srgbClr val="00C6FF"/>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2BC14D-AC20-6673-4A8D-7DE3FE988F33}"/>
                </a:ext>
              </a:extLst>
            </p:cNvPr>
            <p:cNvCxnSpPr>
              <a:cxnSpLocks/>
            </p:cNvCxnSpPr>
            <p:nvPr/>
          </p:nvCxnSpPr>
          <p:spPr>
            <a:xfrm flipH="1">
              <a:off x="44879" y="27296"/>
              <a:ext cx="737495" cy="644210"/>
            </a:xfrm>
            <a:prstGeom prst="line">
              <a:avLst/>
            </a:prstGeom>
            <a:grpFill/>
            <a:ln w="38100">
              <a:solidFill>
                <a:srgbClr val="00C6FF"/>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B61FFA6F-2FC8-1174-B8D5-60E8BE001CF3}"/>
                </a:ext>
              </a:extLst>
            </p:cNvPr>
            <p:cNvCxnSpPr>
              <a:cxnSpLocks/>
            </p:cNvCxnSpPr>
            <p:nvPr/>
          </p:nvCxnSpPr>
          <p:spPr>
            <a:xfrm flipV="1">
              <a:off x="52214" y="654128"/>
              <a:ext cx="0" cy="936547"/>
            </a:xfrm>
            <a:prstGeom prst="line">
              <a:avLst/>
            </a:prstGeom>
            <a:grpFill/>
            <a:ln w="38100">
              <a:solidFill>
                <a:srgbClr val="00C6FF"/>
              </a:solidFill>
            </a:ln>
          </p:spPr>
          <p:style>
            <a:lnRef idx="1">
              <a:schemeClr val="accent1"/>
            </a:lnRef>
            <a:fillRef idx="0">
              <a:schemeClr val="accent1"/>
            </a:fillRef>
            <a:effectRef idx="0">
              <a:schemeClr val="accent1"/>
            </a:effectRef>
            <a:fontRef idx="minor">
              <a:schemeClr val="tx1"/>
            </a:fontRef>
          </p:style>
        </p:cxnSp>
      </p:grpSp>
      <p:sp>
        <p:nvSpPr>
          <p:cNvPr id="16" name="Isosceles Triangle 12">
            <a:extLst>
              <a:ext uri="{FF2B5EF4-FFF2-40B4-BE49-F238E27FC236}">
                <a16:creationId xmlns:a16="http://schemas.microsoft.com/office/drawing/2014/main" id="{39240330-79C3-21F6-446A-3E039AFD3A39}"/>
              </a:ext>
            </a:extLst>
          </p:cNvPr>
          <p:cNvSpPr/>
          <p:nvPr userDrawn="1"/>
        </p:nvSpPr>
        <p:spPr>
          <a:xfrm rot="10800000" flipH="1" flipV="1">
            <a:off x="11476383" y="6241089"/>
            <a:ext cx="715617" cy="616911"/>
          </a:xfrm>
          <a:prstGeom prst="triangle">
            <a:avLst>
              <a:gd name="adj" fmla="val 100000"/>
            </a:avLst>
          </a:prstGeom>
          <a:solidFill>
            <a:srgbClr val="0072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CBDA796D-C2B0-5287-F4C3-E9C3DEA3FFEF}"/>
              </a:ext>
            </a:extLst>
          </p:cNvPr>
          <p:cNvGrpSpPr/>
          <p:nvPr userDrawn="1"/>
        </p:nvGrpSpPr>
        <p:grpSpPr>
          <a:xfrm flipH="1" flipV="1">
            <a:off x="9263702" y="5253677"/>
            <a:ext cx="2869771" cy="1563379"/>
            <a:chOff x="44879" y="27296"/>
            <a:chExt cx="2869771" cy="1563379"/>
          </a:xfrm>
          <a:solidFill>
            <a:srgbClr val="0072FF"/>
          </a:solidFill>
        </p:grpSpPr>
        <p:cxnSp>
          <p:nvCxnSpPr>
            <p:cNvPr id="18" name="Straight Connector 17">
              <a:extLst>
                <a:ext uri="{FF2B5EF4-FFF2-40B4-BE49-F238E27FC236}">
                  <a16:creationId xmlns:a16="http://schemas.microsoft.com/office/drawing/2014/main" id="{701CD2C9-117E-7A90-F02C-95AB5B37723A}"/>
                </a:ext>
              </a:extLst>
            </p:cNvPr>
            <p:cNvCxnSpPr>
              <a:cxnSpLocks/>
            </p:cNvCxnSpPr>
            <p:nvPr/>
          </p:nvCxnSpPr>
          <p:spPr>
            <a:xfrm flipH="1">
              <a:off x="766351" y="34631"/>
              <a:ext cx="2148299" cy="0"/>
            </a:xfrm>
            <a:prstGeom prst="line">
              <a:avLst/>
            </a:prstGeom>
            <a:grpFill/>
            <a:ln w="38100" cap="rnd">
              <a:solidFill>
                <a:srgbClr val="00C6FF"/>
              </a:solidFill>
              <a:roun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3E69259-DC90-479A-D797-34F04F64243B}"/>
                </a:ext>
              </a:extLst>
            </p:cNvPr>
            <p:cNvCxnSpPr>
              <a:cxnSpLocks/>
            </p:cNvCxnSpPr>
            <p:nvPr/>
          </p:nvCxnSpPr>
          <p:spPr>
            <a:xfrm flipH="1">
              <a:off x="44879" y="27296"/>
              <a:ext cx="737495" cy="644210"/>
            </a:xfrm>
            <a:prstGeom prst="line">
              <a:avLst/>
            </a:prstGeom>
            <a:grpFill/>
            <a:ln w="38100" cap="rnd">
              <a:solidFill>
                <a:srgbClr val="00C6FF"/>
              </a:solidFill>
              <a:round/>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F57EE3B6-EE34-8496-104E-9B1F8F51B2DE}"/>
                </a:ext>
              </a:extLst>
            </p:cNvPr>
            <p:cNvCxnSpPr>
              <a:cxnSpLocks/>
            </p:cNvCxnSpPr>
            <p:nvPr/>
          </p:nvCxnSpPr>
          <p:spPr>
            <a:xfrm flipV="1">
              <a:off x="52214" y="654128"/>
              <a:ext cx="0" cy="936547"/>
            </a:xfrm>
            <a:prstGeom prst="line">
              <a:avLst/>
            </a:prstGeom>
            <a:grpFill/>
            <a:ln w="38100" cap="rnd">
              <a:solidFill>
                <a:srgbClr val="00C6FF"/>
              </a:solidFill>
              <a:round/>
            </a:ln>
          </p:spPr>
          <p:style>
            <a:lnRef idx="1">
              <a:schemeClr val="accent1"/>
            </a:lnRef>
            <a:fillRef idx="0">
              <a:schemeClr val="accent1"/>
            </a:fillRef>
            <a:effectRef idx="0">
              <a:schemeClr val="accent1"/>
            </a:effectRef>
            <a:fontRef idx="minor">
              <a:schemeClr val="tx1"/>
            </a:fontRef>
          </p:style>
        </p:cxnSp>
      </p:grpSp>
      <p:sp>
        <p:nvSpPr>
          <p:cNvPr id="7" name="Date Placeholder 6">
            <a:extLst>
              <a:ext uri="{FF2B5EF4-FFF2-40B4-BE49-F238E27FC236}">
                <a16:creationId xmlns:a16="http://schemas.microsoft.com/office/drawing/2014/main" id="{9EC1AA4D-B13B-AA0A-E780-09B8CC670664}"/>
              </a:ext>
            </a:extLst>
          </p:cNvPr>
          <p:cNvSpPr>
            <a:spLocks noGrp="1"/>
          </p:cNvSpPr>
          <p:nvPr>
            <p:ph type="dt" sz="half" idx="13"/>
          </p:nvPr>
        </p:nvSpPr>
        <p:spPr>
          <a:xfrm>
            <a:off x="838200" y="6481647"/>
            <a:ext cx="2090098" cy="239828"/>
          </a:xfrm>
        </p:spPr>
        <p:txBody>
          <a:bodyPr/>
          <a:lstStyle>
            <a:lvl1pPr marL="0" algn="ctr" defTabSz="914400" rtl="0" eaLnBrk="1" latinLnBrk="0" hangingPunct="1">
              <a:defRPr lang="en-US" sz="1100" kern="1200" smtClean="0">
                <a:solidFill>
                  <a:schemeClr val="tx1">
                    <a:tint val="75000"/>
                  </a:schemeClr>
                </a:solidFill>
                <a:latin typeface="Arial" panose="020B0604020202020204" pitchFamily="34" charset="0"/>
                <a:ea typeface="+mn-ea"/>
                <a:cs typeface="Arial" panose="020B0604020202020204" pitchFamily="34" charset="0"/>
              </a:defRPr>
            </a:lvl1pPr>
          </a:lstStyle>
          <a:p>
            <a:fld id="{2AFCBB2E-19D4-4489-A987-393A5A646118}" type="datetime4">
              <a:rPr lang="en-US" smtClean="0"/>
              <a:t>February 16, 2024</a:t>
            </a:fld>
            <a:endParaRPr lang="en-US" dirty="0"/>
          </a:p>
        </p:txBody>
      </p:sp>
      <p:grpSp>
        <p:nvGrpSpPr>
          <p:cNvPr id="29" name="Group 28">
            <a:extLst>
              <a:ext uri="{FF2B5EF4-FFF2-40B4-BE49-F238E27FC236}">
                <a16:creationId xmlns:a16="http://schemas.microsoft.com/office/drawing/2014/main" id="{D1E25D05-53D2-54D2-D106-2AEC63BCE724}"/>
              </a:ext>
            </a:extLst>
          </p:cNvPr>
          <p:cNvGrpSpPr/>
          <p:nvPr userDrawn="1"/>
        </p:nvGrpSpPr>
        <p:grpSpPr>
          <a:xfrm>
            <a:off x="16026" y="4629289"/>
            <a:ext cx="434350" cy="2228711"/>
            <a:chOff x="16026" y="4629289"/>
            <a:chExt cx="434350" cy="2228711"/>
          </a:xfrm>
          <a:gradFill flip="none" rotWithShape="1">
            <a:gsLst>
              <a:gs pos="0">
                <a:srgbClr val="0072FF"/>
              </a:gs>
              <a:gs pos="100000">
                <a:srgbClr val="00C6FF">
                  <a:alpha val="0"/>
                </a:srgbClr>
              </a:gs>
            </a:gsLst>
            <a:lin ang="16200000" scaled="1"/>
            <a:tileRect/>
          </a:gradFill>
        </p:grpSpPr>
        <p:sp>
          <p:nvSpPr>
            <p:cNvPr id="30" name="Rectangle 29">
              <a:extLst>
                <a:ext uri="{FF2B5EF4-FFF2-40B4-BE49-F238E27FC236}">
                  <a16:creationId xmlns:a16="http://schemas.microsoft.com/office/drawing/2014/main" id="{F32A48A3-1D25-B8A3-C70F-01BA86D64B73}"/>
                </a:ext>
              </a:extLst>
            </p:cNvPr>
            <p:cNvSpPr/>
            <p:nvPr userDrawn="1"/>
          </p:nvSpPr>
          <p:spPr>
            <a:xfrm>
              <a:off x="16026" y="4629289"/>
              <a:ext cx="434350" cy="3469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E24AF6D3-9A82-ED34-0E51-06D5D2C6152C}"/>
                </a:ext>
              </a:extLst>
            </p:cNvPr>
            <p:cNvSpPr/>
            <p:nvPr userDrawn="1"/>
          </p:nvSpPr>
          <p:spPr>
            <a:xfrm>
              <a:off x="16026" y="5005641"/>
              <a:ext cx="434350" cy="3469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198C8E89-F2E2-334F-3492-0056A2BC4386}"/>
                </a:ext>
              </a:extLst>
            </p:cNvPr>
            <p:cNvSpPr/>
            <p:nvPr userDrawn="1"/>
          </p:nvSpPr>
          <p:spPr>
            <a:xfrm>
              <a:off x="16026" y="5381993"/>
              <a:ext cx="434350" cy="3469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33" name="Rectangle 32">
              <a:extLst>
                <a:ext uri="{FF2B5EF4-FFF2-40B4-BE49-F238E27FC236}">
                  <a16:creationId xmlns:a16="http://schemas.microsoft.com/office/drawing/2014/main" id="{21B4F09A-C095-7DAC-5AD0-56887CDDE8D7}"/>
                </a:ext>
              </a:extLst>
            </p:cNvPr>
            <p:cNvSpPr/>
            <p:nvPr userDrawn="1"/>
          </p:nvSpPr>
          <p:spPr>
            <a:xfrm>
              <a:off x="16026" y="5758345"/>
              <a:ext cx="434350" cy="3469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4304D6E6-C772-FDD1-7376-DAA4A05F0C32}"/>
                </a:ext>
              </a:extLst>
            </p:cNvPr>
            <p:cNvSpPr/>
            <p:nvPr userDrawn="1"/>
          </p:nvSpPr>
          <p:spPr>
            <a:xfrm>
              <a:off x="16026" y="6134697"/>
              <a:ext cx="434350" cy="3469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8B70876F-039D-D10E-4C23-4627993DF3E6}"/>
                </a:ext>
              </a:extLst>
            </p:cNvPr>
            <p:cNvSpPr/>
            <p:nvPr userDrawn="1"/>
          </p:nvSpPr>
          <p:spPr>
            <a:xfrm>
              <a:off x="16026" y="6511050"/>
              <a:ext cx="434350" cy="3469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grpSp>
      <p:sp>
        <p:nvSpPr>
          <p:cNvPr id="36" name="Oval 35">
            <a:extLst>
              <a:ext uri="{FF2B5EF4-FFF2-40B4-BE49-F238E27FC236}">
                <a16:creationId xmlns:a16="http://schemas.microsoft.com/office/drawing/2014/main" id="{8EDFF744-27D4-E9A9-907E-6FA98CD07AC9}"/>
              </a:ext>
            </a:extLst>
          </p:cNvPr>
          <p:cNvSpPr/>
          <p:nvPr userDrawn="1"/>
        </p:nvSpPr>
        <p:spPr>
          <a:xfrm>
            <a:off x="102265" y="6554298"/>
            <a:ext cx="233916" cy="2339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sz="1000">
              <a:latin typeface="Arial" panose="020B0604020202020204" pitchFamily="34" charset="0"/>
              <a:cs typeface="Arial" panose="020B0604020202020204" pitchFamily="34" charset="0"/>
            </a:endParaRPr>
          </a:p>
        </p:txBody>
      </p:sp>
      <p:sp>
        <p:nvSpPr>
          <p:cNvPr id="37" name="Slide Number Placeholder 5">
            <a:extLst>
              <a:ext uri="{FF2B5EF4-FFF2-40B4-BE49-F238E27FC236}">
                <a16:creationId xmlns:a16="http://schemas.microsoft.com/office/drawing/2014/main" id="{DA26912E-7A71-3D5E-B96E-59A01536C6B4}"/>
              </a:ext>
            </a:extLst>
          </p:cNvPr>
          <p:cNvSpPr txBox="1">
            <a:spLocks/>
          </p:cNvSpPr>
          <p:nvPr userDrawn="1"/>
        </p:nvSpPr>
        <p:spPr>
          <a:xfrm>
            <a:off x="73423" y="6525456"/>
            <a:ext cx="291600" cy="291600"/>
          </a:xfrm>
          <a:prstGeom prst="rect">
            <a:avLst/>
          </a:prstGeom>
        </p:spPr>
        <p:txBody>
          <a:bodyPr vert="horz" lIns="91440" tIns="45720" rIns="91440" bIns="45720" rtlCol="0" anchor="ctr"/>
          <a:lstStyle>
            <a:defPPr>
              <a:defRPr lang="en-VN"/>
            </a:defPPr>
            <a:lvl1pPr marL="0" algn="ctr" defTabSz="914400" rtl="0" eaLnBrk="1" latinLnBrk="0" hangingPunct="1">
              <a:defRPr lang="en-VN" sz="700" kern="1200" smtClean="0">
                <a:solidFill>
                  <a:schemeClr val="tx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8B0B3AC-44A8-D142-AAF6-9A453466E1A4}" type="slidenum">
              <a:rPr lang="en-US" smtClean="0"/>
              <a:pPr/>
              <a:t>‹#›</a:t>
            </a:fld>
            <a:endParaRPr lang="en-US" dirty="0"/>
          </a:p>
        </p:txBody>
      </p:sp>
      <p:sp>
        <p:nvSpPr>
          <p:cNvPr id="38" name="Freeform 17">
            <a:extLst>
              <a:ext uri="{FF2B5EF4-FFF2-40B4-BE49-F238E27FC236}">
                <a16:creationId xmlns:a16="http://schemas.microsoft.com/office/drawing/2014/main" id="{7B23FAEC-D49C-1863-BEA2-CC26EAA9EC11}"/>
              </a:ext>
            </a:extLst>
          </p:cNvPr>
          <p:cNvSpPr/>
          <p:nvPr userDrawn="1"/>
        </p:nvSpPr>
        <p:spPr>
          <a:xfrm>
            <a:off x="11589537" y="105878"/>
            <a:ext cx="489307" cy="405155"/>
          </a:xfrm>
          <a:custGeom>
            <a:avLst/>
            <a:gdLst>
              <a:gd name="connsiteX0" fmla="*/ 278290 w 489307"/>
              <a:gd name="connsiteY0" fmla="*/ 349616 h 405155"/>
              <a:gd name="connsiteX1" fmla="*/ 277683 w 489307"/>
              <a:gd name="connsiteY1" fmla="*/ 349811 h 405155"/>
              <a:gd name="connsiteX2" fmla="*/ 277976 w 489307"/>
              <a:gd name="connsiteY2" fmla="*/ 349743 h 405155"/>
              <a:gd name="connsiteX3" fmla="*/ 173116 w 489307"/>
              <a:gd name="connsiteY3" fmla="*/ 214928 h 405155"/>
              <a:gd name="connsiteX4" fmla="*/ 212561 w 489307"/>
              <a:gd name="connsiteY4" fmla="*/ 228062 h 405155"/>
              <a:gd name="connsiteX5" fmla="*/ 214259 w 489307"/>
              <a:gd name="connsiteY5" fmla="*/ 228947 h 405155"/>
              <a:gd name="connsiteX6" fmla="*/ 213316 w 489307"/>
              <a:gd name="connsiteY6" fmla="*/ 229788 h 405155"/>
              <a:gd name="connsiteX7" fmla="*/ 182086 w 489307"/>
              <a:gd name="connsiteY7" fmla="*/ 251026 h 405155"/>
              <a:gd name="connsiteX8" fmla="*/ 179990 w 489307"/>
              <a:gd name="connsiteY8" fmla="*/ 251847 h 405155"/>
              <a:gd name="connsiteX9" fmla="*/ 156055 w 489307"/>
              <a:gd name="connsiteY9" fmla="*/ 251847 h 405155"/>
              <a:gd name="connsiteX10" fmla="*/ 155132 w 489307"/>
              <a:gd name="connsiteY10" fmla="*/ 251658 h 405155"/>
              <a:gd name="connsiteX11" fmla="*/ 155384 w 489307"/>
              <a:gd name="connsiteY11" fmla="*/ 250353 h 405155"/>
              <a:gd name="connsiteX12" fmla="*/ 170328 w 489307"/>
              <a:gd name="connsiteY12" fmla="*/ 216233 h 405155"/>
              <a:gd name="connsiteX13" fmla="*/ 173116 w 489307"/>
              <a:gd name="connsiteY13" fmla="*/ 214928 h 405155"/>
              <a:gd name="connsiteX14" fmla="*/ 277908 w 489307"/>
              <a:gd name="connsiteY14" fmla="*/ 214851 h 405155"/>
              <a:gd name="connsiteX15" fmla="*/ 279966 w 489307"/>
              <a:gd name="connsiteY15" fmla="*/ 215771 h 405155"/>
              <a:gd name="connsiteX16" fmla="*/ 295308 w 489307"/>
              <a:gd name="connsiteY16" fmla="*/ 250795 h 405155"/>
              <a:gd name="connsiteX17" fmla="*/ 295434 w 489307"/>
              <a:gd name="connsiteY17" fmla="*/ 251743 h 405155"/>
              <a:gd name="connsiteX18" fmla="*/ 293925 w 489307"/>
              <a:gd name="connsiteY18" fmla="*/ 251890 h 405155"/>
              <a:gd name="connsiteX19" fmla="*/ 270870 w 489307"/>
              <a:gd name="connsiteY19" fmla="*/ 251890 h 405155"/>
              <a:gd name="connsiteX20" fmla="*/ 268250 w 489307"/>
              <a:gd name="connsiteY20" fmla="*/ 250964 h 405155"/>
              <a:gd name="connsiteX21" fmla="*/ 237502 w 489307"/>
              <a:gd name="connsiteY21" fmla="*/ 230042 h 405155"/>
              <a:gd name="connsiteX22" fmla="*/ 236245 w 489307"/>
              <a:gd name="connsiteY22" fmla="*/ 229179 h 405155"/>
              <a:gd name="connsiteX23" fmla="*/ 237251 w 489307"/>
              <a:gd name="connsiteY23" fmla="*/ 228400 h 405155"/>
              <a:gd name="connsiteX24" fmla="*/ 277870 w 489307"/>
              <a:gd name="connsiteY24" fmla="*/ 214866 h 405155"/>
              <a:gd name="connsiteX25" fmla="*/ 277908 w 489307"/>
              <a:gd name="connsiteY25" fmla="*/ 214851 h 405155"/>
              <a:gd name="connsiteX26" fmla="*/ 151422 w 489307"/>
              <a:gd name="connsiteY26" fmla="*/ 211056 h 405155"/>
              <a:gd name="connsiteX27" fmla="*/ 161566 w 489307"/>
              <a:gd name="connsiteY27" fmla="*/ 212550 h 405155"/>
              <a:gd name="connsiteX28" fmla="*/ 154797 w 489307"/>
              <a:gd name="connsiteY28" fmla="*/ 226084 h 405155"/>
              <a:gd name="connsiteX29" fmla="*/ 148886 w 489307"/>
              <a:gd name="connsiteY29" fmla="*/ 239639 h 405155"/>
              <a:gd name="connsiteX30" fmla="*/ 148530 w 489307"/>
              <a:gd name="connsiteY30" fmla="*/ 235429 h 405155"/>
              <a:gd name="connsiteX31" fmla="*/ 149641 w 489307"/>
              <a:gd name="connsiteY31" fmla="*/ 212529 h 405155"/>
              <a:gd name="connsiteX32" fmla="*/ 151422 w 489307"/>
              <a:gd name="connsiteY32" fmla="*/ 211056 h 405155"/>
              <a:gd name="connsiteX33" fmla="*/ 299584 w 489307"/>
              <a:gd name="connsiteY33" fmla="*/ 210929 h 405155"/>
              <a:gd name="connsiteX34" fmla="*/ 300800 w 489307"/>
              <a:gd name="connsiteY34" fmla="*/ 212003 h 405155"/>
              <a:gd name="connsiteX35" fmla="*/ 301680 w 489307"/>
              <a:gd name="connsiteY35" fmla="*/ 219980 h 405155"/>
              <a:gd name="connsiteX36" fmla="*/ 301701 w 489307"/>
              <a:gd name="connsiteY36" fmla="*/ 238566 h 405155"/>
              <a:gd name="connsiteX37" fmla="*/ 301701 w 489307"/>
              <a:gd name="connsiteY37" fmla="*/ 239871 h 405155"/>
              <a:gd name="connsiteX38" fmla="*/ 301093 w 489307"/>
              <a:gd name="connsiteY38" fmla="*/ 238923 h 405155"/>
              <a:gd name="connsiteX39" fmla="*/ 289000 w 489307"/>
              <a:gd name="connsiteY39" fmla="*/ 212634 h 405155"/>
              <a:gd name="connsiteX40" fmla="*/ 299584 w 489307"/>
              <a:gd name="connsiteY40" fmla="*/ 210929 h 405155"/>
              <a:gd name="connsiteX41" fmla="*/ 112605 w 489307"/>
              <a:gd name="connsiteY41" fmla="*/ 209436 h 405155"/>
              <a:gd name="connsiteX42" fmla="*/ 139224 w 489307"/>
              <a:gd name="connsiteY42" fmla="*/ 209814 h 405155"/>
              <a:gd name="connsiteX43" fmla="*/ 140397 w 489307"/>
              <a:gd name="connsiteY43" fmla="*/ 211204 h 405155"/>
              <a:gd name="connsiteX44" fmla="*/ 139475 w 489307"/>
              <a:gd name="connsiteY44" fmla="*/ 220970 h 405155"/>
              <a:gd name="connsiteX45" fmla="*/ 139454 w 489307"/>
              <a:gd name="connsiteY45" fmla="*/ 239808 h 405155"/>
              <a:gd name="connsiteX46" fmla="*/ 140670 w 489307"/>
              <a:gd name="connsiteY46" fmla="*/ 251616 h 405155"/>
              <a:gd name="connsiteX47" fmla="*/ 139077 w 489307"/>
              <a:gd name="connsiteY47" fmla="*/ 251869 h 405155"/>
              <a:gd name="connsiteX48" fmla="*/ 116671 w 489307"/>
              <a:gd name="connsiteY48" fmla="*/ 251869 h 405155"/>
              <a:gd name="connsiteX49" fmla="*/ 114156 w 489307"/>
              <a:gd name="connsiteY49" fmla="*/ 250564 h 405155"/>
              <a:gd name="connsiteX50" fmla="*/ 110174 w 489307"/>
              <a:gd name="connsiteY50" fmla="*/ 211140 h 405155"/>
              <a:gd name="connsiteX51" fmla="*/ 112605 w 489307"/>
              <a:gd name="connsiteY51" fmla="*/ 209436 h 405155"/>
              <a:gd name="connsiteX52" fmla="*/ 337584 w 489307"/>
              <a:gd name="connsiteY52" fmla="*/ 209372 h 405155"/>
              <a:gd name="connsiteX53" fmla="*/ 340539 w 489307"/>
              <a:gd name="connsiteY53" fmla="*/ 211477 h 405155"/>
              <a:gd name="connsiteX54" fmla="*/ 336348 w 489307"/>
              <a:gd name="connsiteY54" fmla="*/ 250542 h 405155"/>
              <a:gd name="connsiteX55" fmla="*/ 334252 w 489307"/>
              <a:gd name="connsiteY55" fmla="*/ 251847 h 405155"/>
              <a:gd name="connsiteX56" fmla="*/ 311070 w 489307"/>
              <a:gd name="connsiteY56" fmla="*/ 251847 h 405155"/>
              <a:gd name="connsiteX57" fmla="*/ 309918 w 489307"/>
              <a:gd name="connsiteY57" fmla="*/ 251574 h 405155"/>
              <a:gd name="connsiteX58" fmla="*/ 310735 w 489307"/>
              <a:gd name="connsiteY58" fmla="*/ 244038 h 405155"/>
              <a:gd name="connsiteX59" fmla="*/ 311154 w 489307"/>
              <a:gd name="connsiteY59" fmla="*/ 222274 h 405155"/>
              <a:gd name="connsiteX60" fmla="*/ 310169 w 489307"/>
              <a:gd name="connsiteY60" fmla="*/ 211350 h 405155"/>
              <a:gd name="connsiteX61" fmla="*/ 311343 w 489307"/>
              <a:gd name="connsiteY61" fmla="*/ 209814 h 405155"/>
              <a:gd name="connsiteX62" fmla="*/ 337584 w 489307"/>
              <a:gd name="connsiteY62" fmla="*/ 209372 h 405155"/>
              <a:gd name="connsiteX63" fmla="*/ 223837 w 489307"/>
              <a:gd name="connsiteY63" fmla="*/ 156099 h 405155"/>
              <a:gd name="connsiteX64" fmla="*/ 226772 w 489307"/>
              <a:gd name="connsiteY64" fmla="*/ 156099 h 405155"/>
              <a:gd name="connsiteX65" fmla="*/ 273260 w 489307"/>
              <a:gd name="connsiteY65" fmla="*/ 204805 h 405155"/>
              <a:gd name="connsiteX66" fmla="*/ 273909 w 489307"/>
              <a:gd name="connsiteY66" fmla="*/ 205920 h 405155"/>
              <a:gd name="connsiteX67" fmla="*/ 270220 w 489307"/>
              <a:gd name="connsiteY67" fmla="*/ 206888 h 405155"/>
              <a:gd name="connsiteX68" fmla="*/ 226667 w 489307"/>
              <a:gd name="connsiteY68" fmla="*/ 222843 h 405155"/>
              <a:gd name="connsiteX69" fmla="*/ 224005 w 489307"/>
              <a:gd name="connsiteY69" fmla="*/ 222843 h 405155"/>
              <a:gd name="connsiteX70" fmla="*/ 177664 w 489307"/>
              <a:gd name="connsiteY70" fmla="*/ 206173 h 405155"/>
              <a:gd name="connsiteX71" fmla="*/ 177014 w 489307"/>
              <a:gd name="connsiteY71" fmla="*/ 205899 h 405155"/>
              <a:gd name="connsiteX72" fmla="*/ 177433 w 489307"/>
              <a:gd name="connsiteY72" fmla="*/ 204636 h 405155"/>
              <a:gd name="connsiteX73" fmla="*/ 223837 w 489307"/>
              <a:gd name="connsiteY73" fmla="*/ 156099 h 405155"/>
              <a:gd name="connsiteX74" fmla="*/ 190281 w 489307"/>
              <a:gd name="connsiteY74" fmla="*/ 135577 h 405155"/>
              <a:gd name="connsiteX75" fmla="*/ 215432 w 489307"/>
              <a:gd name="connsiteY75" fmla="*/ 148542 h 405155"/>
              <a:gd name="connsiteX76" fmla="*/ 216732 w 489307"/>
              <a:gd name="connsiteY76" fmla="*/ 149426 h 405155"/>
              <a:gd name="connsiteX77" fmla="*/ 209459 w 489307"/>
              <a:gd name="connsiteY77" fmla="*/ 155194 h 405155"/>
              <a:gd name="connsiteX78" fmla="*/ 168022 w 489307"/>
              <a:gd name="connsiteY78" fmla="*/ 201921 h 405155"/>
              <a:gd name="connsiteX79" fmla="*/ 164501 w 489307"/>
              <a:gd name="connsiteY79" fmla="*/ 203457 h 405155"/>
              <a:gd name="connsiteX80" fmla="*/ 153539 w 489307"/>
              <a:gd name="connsiteY80" fmla="*/ 201626 h 405155"/>
              <a:gd name="connsiteX81" fmla="*/ 152051 w 489307"/>
              <a:gd name="connsiteY81" fmla="*/ 199521 h 405155"/>
              <a:gd name="connsiteX82" fmla="*/ 158779 w 489307"/>
              <a:gd name="connsiteY82" fmla="*/ 178683 h 405155"/>
              <a:gd name="connsiteX83" fmla="*/ 186969 w 489307"/>
              <a:gd name="connsiteY83" fmla="*/ 136271 h 405155"/>
              <a:gd name="connsiteX84" fmla="*/ 190281 w 489307"/>
              <a:gd name="connsiteY84" fmla="*/ 135577 h 405155"/>
              <a:gd name="connsiteX85" fmla="*/ 260223 w 489307"/>
              <a:gd name="connsiteY85" fmla="*/ 135514 h 405155"/>
              <a:gd name="connsiteX86" fmla="*/ 263555 w 489307"/>
              <a:gd name="connsiteY86" fmla="*/ 136146 h 405155"/>
              <a:gd name="connsiteX87" fmla="*/ 297090 w 489307"/>
              <a:gd name="connsiteY87" fmla="*/ 194239 h 405155"/>
              <a:gd name="connsiteX88" fmla="*/ 298536 w 489307"/>
              <a:gd name="connsiteY88" fmla="*/ 199943 h 405155"/>
              <a:gd name="connsiteX89" fmla="*/ 297384 w 489307"/>
              <a:gd name="connsiteY89" fmla="*/ 201479 h 405155"/>
              <a:gd name="connsiteX90" fmla="*/ 285101 w 489307"/>
              <a:gd name="connsiteY90" fmla="*/ 203584 h 405155"/>
              <a:gd name="connsiteX91" fmla="*/ 283006 w 489307"/>
              <a:gd name="connsiteY91" fmla="*/ 202616 h 405155"/>
              <a:gd name="connsiteX92" fmla="*/ 265945 w 489307"/>
              <a:gd name="connsiteY92" fmla="*/ 179463 h 405155"/>
              <a:gd name="connsiteX93" fmla="*/ 236119 w 489307"/>
              <a:gd name="connsiteY93" fmla="*/ 151174 h 405155"/>
              <a:gd name="connsiteX94" fmla="*/ 233793 w 489307"/>
              <a:gd name="connsiteY94" fmla="*/ 149364 h 405155"/>
              <a:gd name="connsiteX95" fmla="*/ 240081 w 489307"/>
              <a:gd name="connsiteY95" fmla="*/ 145512 h 405155"/>
              <a:gd name="connsiteX96" fmla="*/ 260223 w 489307"/>
              <a:gd name="connsiteY96" fmla="*/ 135514 h 405155"/>
              <a:gd name="connsiteX97" fmla="*/ 322955 w 489307"/>
              <a:gd name="connsiteY97" fmla="*/ 47469 h 405155"/>
              <a:gd name="connsiteX98" fmla="*/ 256303 w 489307"/>
              <a:gd name="connsiteY98" fmla="*/ 72727 h 405155"/>
              <a:gd name="connsiteX99" fmla="*/ 223376 w 489307"/>
              <a:gd name="connsiteY99" fmla="*/ 89060 h 405155"/>
              <a:gd name="connsiteX100" fmla="*/ 150144 w 489307"/>
              <a:gd name="connsiteY100" fmla="*/ 139302 h 405155"/>
              <a:gd name="connsiteX101" fmla="*/ 74334 w 489307"/>
              <a:gd name="connsiteY101" fmla="*/ 225979 h 405155"/>
              <a:gd name="connsiteX102" fmla="*/ 54045 w 489307"/>
              <a:gd name="connsiteY102" fmla="*/ 268560 h 405155"/>
              <a:gd name="connsiteX103" fmla="*/ 49622 w 489307"/>
              <a:gd name="connsiteY103" fmla="*/ 303815 h 405155"/>
              <a:gd name="connsiteX104" fmla="*/ 64126 w 489307"/>
              <a:gd name="connsiteY104" fmla="*/ 342860 h 405155"/>
              <a:gd name="connsiteX105" fmla="*/ 84583 w 489307"/>
              <a:gd name="connsiteY105" fmla="*/ 360077 h 405155"/>
              <a:gd name="connsiteX106" fmla="*/ 132517 w 489307"/>
              <a:gd name="connsiteY106" fmla="*/ 374811 h 405155"/>
              <a:gd name="connsiteX107" fmla="*/ 156222 w 489307"/>
              <a:gd name="connsiteY107" fmla="*/ 375422 h 405155"/>
              <a:gd name="connsiteX108" fmla="*/ 191979 w 489307"/>
              <a:gd name="connsiteY108" fmla="*/ 371359 h 405155"/>
              <a:gd name="connsiteX109" fmla="*/ 244000 w 489307"/>
              <a:gd name="connsiteY109" fmla="*/ 360604 h 405155"/>
              <a:gd name="connsiteX110" fmla="*/ 277680 w 489307"/>
              <a:gd name="connsiteY110" fmla="*/ 349812 h 405155"/>
              <a:gd name="connsiteX111" fmla="*/ 247375 w 489307"/>
              <a:gd name="connsiteY111" fmla="*/ 356815 h 405155"/>
              <a:gd name="connsiteX112" fmla="*/ 217172 w 489307"/>
              <a:gd name="connsiteY112" fmla="*/ 358057 h 405155"/>
              <a:gd name="connsiteX113" fmla="*/ 156138 w 489307"/>
              <a:gd name="connsiteY113" fmla="*/ 343323 h 405155"/>
              <a:gd name="connsiteX114" fmla="*/ 85065 w 489307"/>
              <a:gd name="connsiteY114" fmla="*/ 284051 h 405155"/>
              <a:gd name="connsiteX115" fmla="*/ 84499 w 489307"/>
              <a:gd name="connsiteY115" fmla="*/ 283251 h 405155"/>
              <a:gd name="connsiteX116" fmla="*/ 85798 w 489307"/>
              <a:gd name="connsiteY116" fmla="*/ 280768 h 405155"/>
              <a:gd name="connsiteX117" fmla="*/ 122226 w 489307"/>
              <a:gd name="connsiteY117" fmla="*/ 280768 h 405155"/>
              <a:gd name="connsiteX118" fmla="*/ 125831 w 489307"/>
              <a:gd name="connsiteY118" fmla="*/ 282704 h 405155"/>
              <a:gd name="connsiteX119" fmla="*/ 152407 w 489307"/>
              <a:gd name="connsiteY119" fmla="*/ 304173 h 405155"/>
              <a:gd name="connsiteX120" fmla="*/ 206902 w 489307"/>
              <a:gd name="connsiteY120" fmla="*/ 323811 h 405155"/>
              <a:gd name="connsiteX121" fmla="*/ 196548 w 489307"/>
              <a:gd name="connsiteY121" fmla="*/ 316002 h 405155"/>
              <a:gd name="connsiteX122" fmla="*/ 167393 w 489307"/>
              <a:gd name="connsiteY122" fmla="*/ 293965 h 405155"/>
              <a:gd name="connsiteX123" fmla="*/ 127571 w 489307"/>
              <a:gd name="connsiteY123" fmla="*/ 263740 h 405155"/>
              <a:gd name="connsiteX124" fmla="*/ 125789 w 489307"/>
              <a:gd name="connsiteY124" fmla="*/ 261466 h 405155"/>
              <a:gd name="connsiteX125" fmla="*/ 128472 w 489307"/>
              <a:gd name="connsiteY125" fmla="*/ 260666 h 405155"/>
              <a:gd name="connsiteX126" fmla="*/ 174289 w 489307"/>
              <a:gd name="connsiteY126" fmla="*/ 260666 h 405155"/>
              <a:gd name="connsiteX127" fmla="*/ 179110 w 489307"/>
              <a:gd name="connsiteY127" fmla="*/ 263171 h 405155"/>
              <a:gd name="connsiteX128" fmla="*/ 223795 w 489307"/>
              <a:gd name="connsiteY128" fmla="*/ 323369 h 405155"/>
              <a:gd name="connsiteX129" fmla="*/ 226772 w 489307"/>
              <a:gd name="connsiteY129" fmla="*/ 323369 h 405155"/>
              <a:gd name="connsiteX130" fmla="*/ 270954 w 489307"/>
              <a:gd name="connsiteY130" fmla="*/ 263929 h 405155"/>
              <a:gd name="connsiteX131" fmla="*/ 277074 w 489307"/>
              <a:gd name="connsiteY131" fmla="*/ 260814 h 405155"/>
              <a:gd name="connsiteX132" fmla="*/ 321928 w 489307"/>
              <a:gd name="connsiteY132" fmla="*/ 260814 h 405155"/>
              <a:gd name="connsiteX133" fmla="*/ 324799 w 489307"/>
              <a:gd name="connsiteY133" fmla="*/ 261614 h 405155"/>
              <a:gd name="connsiteX134" fmla="*/ 322934 w 489307"/>
              <a:gd name="connsiteY134" fmla="*/ 263824 h 405155"/>
              <a:gd name="connsiteX135" fmla="*/ 269298 w 489307"/>
              <a:gd name="connsiteY135" fmla="*/ 304447 h 405155"/>
              <a:gd name="connsiteX136" fmla="*/ 244650 w 489307"/>
              <a:gd name="connsiteY136" fmla="*/ 323159 h 405155"/>
              <a:gd name="connsiteX137" fmla="*/ 243916 w 489307"/>
              <a:gd name="connsiteY137" fmla="*/ 323895 h 405155"/>
              <a:gd name="connsiteX138" fmla="*/ 310442 w 489307"/>
              <a:gd name="connsiteY138" fmla="*/ 295565 h 405155"/>
              <a:gd name="connsiteX139" fmla="*/ 325449 w 489307"/>
              <a:gd name="connsiteY139" fmla="*/ 281883 h 405155"/>
              <a:gd name="connsiteX140" fmla="*/ 328614 w 489307"/>
              <a:gd name="connsiteY140" fmla="*/ 280831 h 405155"/>
              <a:gd name="connsiteX141" fmla="*/ 355861 w 489307"/>
              <a:gd name="connsiteY141" fmla="*/ 280831 h 405155"/>
              <a:gd name="connsiteX142" fmla="*/ 360912 w 489307"/>
              <a:gd name="connsiteY142" fmla="*/ 278158 h 405155"/>
              <a:gd name="connsiteX143" fmla="*/ 384491 w 489307"/>
              <a:gd name="connsiteY143" fmla="*/ 226737 h 405155"/>
              <a:gd name="connsiteX144" fmla="*/ 389983 w 489307"/>
              <a:gd name="connsiteY144" fmla="*/ 194491 h 405155"/>
              <a:gd name="connsiteX145" fmla="*/ 390507 w 489307"/>
              <a:gd name="connsiteY145" fmla="*/ 181862 h 405155"/>
              <a:gd name="connsiteX146" fmla="*/ 388159 w 489307"/>
              <a:gd name="connsiteY146" fmla="*/ 153173 h 405155"/>
              <a:gd name="connsiteX147" fmla="*/ 371664 w 489307"/>
              <a:gd name="connsiteY147" fmla="*/ 103183 h 405155"/>
              <a:gd name="connsiteX148" fmla="*/ 350893 w 489307"/>
              <a:gd name="connsiteY148" fmla="*/ 71611 h 405155"/>
              <a:gd name="connsiteX149" fmla="*/ 327146 w 489307"/>
              <a:gd name="connsiteY149" fmla="*/ 48289 h 405155"/>
              <a:gd name="connsiteX150" fmla="*/ 322955 w 489307"/>
              <a:gd name="connsiteY150" fmla="*/ 47469 h 405155"/>
              <a:gd name="connsiteX151" fmla="*/ 279044 w 489307"/>
              <a:gd name="connsiteY151" fmla="*/ 15391 h 405155"/>
              <a:gd name="connsiteX152" fmla="*/ 282356 w 489307"/>
              <a:gd name="connsiteY152" fmla="*/ 15391 h 405155"/>
              <a:gd name="connsiteX153" fmla="*/ 288790 w 489307"/>
              <a:gd name="connsiteY153" fmla="*/ 17896 h 405155"/>
              <a:gd name="connsiteX154" fmla="*/ 289650 w 489307"/>
              <a:gd name="connsiteY154" fmla="*/ 18380 h 405155"/>
              <a:gd name="connsiteX155" fmla="*/ 265211 w 489307"/>
              <a:gd name="connsiteY155" fmla="*/ 26947 h 405155"/>
              <a:gd name="connsiteX156" fmla="*/ 241422 w 489307"/>
              <a:gd name="connsiteY156" fmla="*/ 36755 h 405155"/>
              <a:gd name="connsiteX157" fmla="*/ 218115 w 489307"/>
              <a:gd name="connsiteY157" fmla="*/ 47742 h 405155"/>
              <a:gd name="connsiteX158" fmla="*/ 195332 w 489307"/>
              <a:gd name="connsiteY158" fmla="*/ 59845 h 405155"/>
              <a:gd name="connsiteX159" fmla="*/ 173094 w 489307"/>
              <a:gd name="connsiteY159" fmla="*/ 73000 h 405155"/>
              <a:gd name="connsiteX160" fmla="*/ 151443 w 489307"/>
              <a:gd name="connsiteY160" fmla="*/ 87124 h 405155"/>
              <a:gd name="connsiteX161" fmla="*/ 130483 w 489307"/>
              <a:gd name="connsiteY161" fmla="*/ 102236 h 405155"/>
              <a:gd name="connsiteX162" fmla="*/ 110153 w 489307"/>
              <a:gd name="connsiteY162" fmla="*/ 118296 h 405155"/>
              <a:gd name="connsiteX163" fmla="*/ 90577 w 489307"/>
              <a:gd name="connsiteY163" fmla="*/ 135303 h 405155"/>
              <a:gd name="connsiteX164" fmla="*/ 71818 w 489307"/>
              <a:gd name="connsiteY164" fmla="*/ 153278 h 405155"/>
              <a:gd name="connsiteX165" fmla="*/ 53814 w 489307"/>
              <a:gd name="connsiteY165" fmla="*/ 172474 h 405155"/>
              <a:gd name="connsiteX166" fmla="*/ 53940 w 489307"/>
              <a:gd name="connsiteY166" fmla="*/ 167612 h 405155"/>
              <a:gd name="connsiteX167" fmla="*/ 58131 w 489307"/>
              <a:gd name="connsiteY167" fmla="*/ 158456 h 405155"/>
              <a:gd name="connsiteX168" fmla="*/ 132244 w 489307"/>
              <a:gd name="connsiteY168" fmla="*/ 93206 h 405155"/>
              <a:gd name="connsiteX169" fmla="*/ 209710 w 489307"/>
              <a:gd name="connsiteY169" fmla="*/ 45174 h 405155"/>
              <a:gd name="connsiteX170" fmla="*/ 279044 w 489307"/>
              <a:gd name="connsiteY170" fmla="*/ 15391 h 405155"/>
              <a:gd name="connsiteX171" fmla="*/ 261648 w 489307"/>
              <a:gd name="connsiteY171" fmla="*/ 9456 h 405155"/>
              <a:gd name="connsiteX172" fmla="*/ 268900 w 489307"/>
              <a:gd name="connsiteY172" fmla="*/ 11287 h 405155"/>
              <a:gd name="connsiteX173" fmla="*/ 269382 w 489307"/>
              <a:gd name="connsiteY173" fmla="*/ 11519 h 405155"/>
              <a:gd name="connsiteX174" fmla="*/ 267852 w 489307"/>
              <a:gd name="connsiteY174" fmla="*/ 12298 h 405155"/>
              <a:gd name="connsiteX175" fmla="*/ 193593 w 489307"/>
              <a:gd name="connsiteY175" fmla="*/ 46227 h 405155"/>
              <a:gd name="connsiteX176" fmla="*/ 147880 w 489307"/>
              <a:gd name="connsiteY176" fmla="*/ 74180 h 405155"/>
              <a:gd name="connsiteX177" fmla="*/ 99422 w 489307"/>
              <a:gd name="connsiteY177" fmla="*/ 110656 h 405155"/>
              <a:gd name="connsiteX178" fmla="*/ 73180 w 489307"/>
              <a:gd name="connsiteY178" fmla="*/ 134167 h 405155"/>
              <a:gd name="connsiteX179" fmla="*/ 56853 w 489307"/>
              <a:gd name="connsiteY179" fmla="*/ 150479 h 405155"/>
              <a:gd name="connsiteX180" fmla="*/ 56371 w 489307"/>
              <a:gd name="connsiteY180" fmla="*/ 150985 h 405155"/>
              <a:gd name="connsiteX181" fmla="*/ 56057 w 489307"/>
              <a:gd name="connsiteY181" fmla="*/ 150458 h 405155"/>
              <a:gd name="connsiteX182" fmla="*/ 56413 w 489307"/>
              <a:gd name="connsiteY182" fmla="*/ 149217 h 405155"/>
              <a:gd name="connsiteX183" fmla="*/ 58132 w 489307"/>
              <a:gd name="connsiteY183" fmla="*/ 140797 h 405155"/>
              <a:gd name="connsiteX184" fmla="*/ 59368 w 489307"/>
              <a:gd name="connsiteY184" fmla="*/ 139071 h 405155"/>
              <a:gd name="connsiteX185" fmla="*/ 82151 w 489307"/>
              <a:gd name="connsiteY185" fmla="*/ 117476 h 405155"/>
              <a:gd name="connsiteX186" fmla="*/ 144254 w 489307"/>
              <a:gd name="connsiteY186" fmla="*/ 69191 h 405155"/>
              <a:gd name="connsiteX187" fmla="*/ 202940 w 489307"/>
              <a:gd name="connsiteY187" fmla="*/ 34188 h 405155"/>
              <a:gd name="connsiteX188" fmla="*/ 256660 w 489307"/>
              <a:gd name="connsiteY188" fmla="*/ 9835 h 405155"/>
              <a:gd name="connsiteX189" fmla="*/ 261648 w 489307"/>
              <a:gd name="connsiteY189" fmla="*/ 9456 h 405155"/>
              <a:gd name="connsiteX190" fmla="*/ 245404 w 489307"/>
              <a:gd name="connsiteY190" fmla="*/ 6677 h 405155"/>
              <a:gd name="connsiteX191" fmla="*/ 246033 w 489307"/>
              <a:gd name="connsiteY191" fmla="*/ 6825 h 405155"/>
              <a:gd name="connsiteX192" fmla="*/ 245027 w 489307"/>
              <a:gd name="connsiteY192" fmla="*/ 7393 h 405155"/>
              <a:gd name="connsiteX193" fmla="*/ 220064 w 489307"/>
              <a:gd name="connsiteY193" fmla="*/ 18401 h 405155"/>
              <a:gd name="connsiteX194" fmla="*/ 172905 w 489307"/>
              <a:gd name="connsiteY194" fmla="*/ 43301 h 405155"/>
              <a:gd name="connsiteX195" fmla="*/ 100071 w 489307"/>
              <a:gd name="connsiteY195" fmla="*/ 93691 h 405155"/>
              <a:gd name="connsiteX196" fmla="*/ 65572 w 489307"/>
              <a:gd name="connsiteY196" fmla="*/ 123916 h 405155"/>
              <a:gd name="connsiteX197" fmla="*/ 62407 w 489307"/>
              <a:gd name="connsiteY197" fmla="*/ 126842 h 405155"/>
              <a:gd name="connsiteX198" fmla="*/ 82507 w 489307"/>
              <a:gd name="connsiteY198" fmla="*/ 83546 h 405155"/>
              <a:gd name="connsiteX199" fmla="*/ 113695 w 489307"/>
              <a:gd name="connsiteY199" fmla="*/ 47574 h 405155"/>
              <a:gd name="connsiteX200" fmla="*/ 153518 w 489307"/>
              <a:gd name="connsiteY200" fmla="*/ 21538 h 405155"/>
              <a:gd name="connsiteX201" fmla="*/ 198455 w 489307"/>
              <a:gd name="connsiteY201" fmla="*/ 7561 h 405155"/>
              <a:gd name="connsiteX202" fmla="*/ 245404 w 489307"/>
              <a:gd name="connsiteY202" fmla="*/ 6677 h 405155"/>
              <a:gd name="connsiteX203" fmla="*/ 416266 w 489307"/>
              <a:gd name="connsiteY203" fmla="*/ 131 h 405155"/>
              <a:gd name="connsiteX204" fmla="*/ 443052 w 489307"/>
              <a:gd name="connsiteY204" fmla="*/ 28862 h 405155"/>
              <a:gd name="connsiteX205" fmla="*/ 444980 w 489307"/>
              <a:gd name="connsiteY205" fmla="*/ 31724 h 405155"/>
              <a:gd name="connsiteX206" fmla="*/ 468036 w 489307"/>
              <a:gd name="connsiteY206" fmla="*/ 47384 h 405155"/>
              <a:gd name="connsiteX207" fmla="*/ 487277 w 489307"/>
              <a:gd name="connsiteY207" fmla="*/ 82451 h 405155"/>
              <a:gd name="connsiteX208" fmla="*/ 488932 w 489307"/>
              <a:gd name="connsiteY208" fmla="*/ 110150 h 405155"/>
              <a:gd name="connsiteX209" fmla="*/ 480444 w 489307"/>
              <a:gd name="connsiteY209" fmla="*/ 147869 h 405155"/>
              <a:gd name="connsiteX210" fmla="*/ 460470 w 489307"/>
              <a:gd name="connsiteY210" fmla="*/ 189123 h 405155"/>
              <a:gd name="connsiteX211" fmla="*/ 438462 w 489307"/>
              <a:gd name="connsiteY211" fmla="*/ 221012 h 405155"/>
              <a:gd name="connsiteX212" fmla="*/ 437561 w 489307"/>
              <a:gd name="connsiteY212" fmla="*/ 222022 h 405155"/>
              <a:gd name="connsiteX213" fmla="*/ 434333 w 489307"/>
              <a:gd name="connsiteY213" fmla="*/ 226232 h 405155"/>
              <a:gd name="connsiteX214" fmla="*/ 433180 w 489307"/>
              <a:gd name="connsiteY214" fmla="*/ 227789 h 405155"/>
              <a:gd name="connsiteX215" fmla="*/ 431692 w 489307"/>
              <a:gd name="connsiteY215" fmla="*/ 229473 h 405155"/>
              <a:gd name="connsiteX216" fmla="*/ 430539 w 489307"/>
              <a:gd name="connsiteY216" fmla="*/ 230799 h 405155"/>
              <a:gd name="connsiteX217" fmla="*/ 431671 w 489307"/>
              <a:gd name="connsiteY217" fmla="*/ 228989 h 405155"/>
              <a:gd name="connsiteX218" fmla="*/ 432803 w 489307"/>
              <a:gd name="connsiteY218" fmla="*/ 227389 h 405155"/>
              <a:gd name="connsiteX219" fmla="*/ 433935 w 489307"/>
              <a:gd name="connsiteY219" fmla="*/ 225789 h 405155"/>
              <a:gd name="connsiteX220" fmla="*/ 437058 w 489307"/>
              <a:gd name="connsiteY220" fmla="*/ 221159 h 405155"/>
              <a:gd name="connsiteX221" fmla="*/ 445945 w 489307"/>
              <a:gd name="connsiteY221" fmla="*/ 207183 h 405155"/>
              <a:gd name="connsiteX222" fmla="*/ 466715 w 489307"/>
              <a:gd name="connsiteY222" fmla="*/ 168496 h 405155"/>
              <a:gd name="connsiteX223" fmla="*/ 477866 w 489307"/>
              <a:gd name="connsiteY223" fmla="*/ 134819 h 405155"/>
              <a:gd name="connsiteX224" fmla="*/ 479962 w 489307"/>
              <a:gd name="connsiteY224" fmla="*/ 109835 h 405155"/>
              <a:gd name="connsiteX225" fmla="*/ 472312 w 489307"/>
              <a:gd name="connsiteY225" fmla="*/ 76852 h 405155"/>
              <a:gd name="connsiteX226" fmla="*/ 448858 w 489307"/>
              <a:gd name="connsiteY226" fmla="*/ 50584 h 405155"/>
              <a:gd name="connsiteX227" fmla="*/ 440831 w 489307"/>
              <a:gd name="connsiteY227" fmla="*/ 45995 h 405155"/>
              <a:gd name="connsiteX228" fmla="*/ 438462 w 489307"/>
              <a:gd name="connsiteY228" fmla="*/ 46732 h 405155"/>
              <a:gd name="connsiteX229" fmla="*/ 419955 w 489307"/>
              <a:gd name="connsiteY229" fmla="*/ 59719 h 405155"/>
              <a:gd name="connsiteX230" fmla="*/ 385057 w 489307"/>
              <a:gd name="connsiteY230" fmla="*/ 37534 h 405155"/>
              <a:gd name="connsiteX231" fmla="*/ 383087 w 489307"/>
              <a:gd name="connsiteY231" fmla="*/ 36039 h 405155"/>
              <a:gd name="connsiteX232" fmla="*/ 358166 w 489307"/>
              <a:gd name="connsiteY232" fmla="*/ 38965 h 405155"/>
              <a:gd name="connsiteX233" fmla="*/ 333707 w 489307"/>
              <a:gd name="connsiteY233" fmla="*/ 43575 h 405155"/>
              <a:gd name="connsiteX234" fmla="*/ 332910 w 489307"/>
              <a:gd name="connsiteY234" fmla="*/ 44038 h 405155"/>
              <a:gd name="connsiteX235" fmla="*/ 334105 w 489307"/>
              <a:gd name="connsiteY235" fmla="*/ 45280 h 405155"/>
              <a:gd name="connsiteX236" fmla="*/ 379210 w 489307"/>
              <a:gd name="connsiteY236" fmla="*/ 103499 h 405155"/>
              <a:gd name="connsiteX237" fmla="*/ 394845 w 489307"/>
              <a:gd name="connsiteY237" fmla="*/ 153383 h 405155"/>
              <a:gd name="connsiteX238" fmla="*/ 396774 w 489307"/>
              <a:gd name="connsiteY238" fmla="*/ 191270 h 405155"/>
              <a:gd name="connsiteX239" fmla="*/ 370344 w 489307"/>
              <a:gd name="connsiteY239" fmla="*/ 275758 h 405155"/>
              <a:gd name="connsiteX240" fmla="*/ 334063 w 489307"/>
              <a:gd name="connsiteY240" fmla="*/ 317686 h 405155"/>
              <a:gd name="connsiteX241" fmla="*/ 319098 w 489307"/>
              <a:gd name="connsiteY241" fmla="*/ 328968 h 405155"/>
              <a:gd name="connsiteX242" fmla="*/ 313670 w 489307"/>
              <a:gd name="connsiteY242" fmla="*/ 332252 h 405155"/>
              <a:gd name="connsiteX243" fmla="*/ 312873 w 489307"/>
              <a:gd name="connsiteY243" fmla="*/ 333304 h 405155"/>
              <a:gd name="connsiteX244" fmla="*/ 307549 w 489307"/>
              <a:gd name="connsiteY244" fmla="*/ 336630 h 405155"/>
              <a:gd name="connsiteX245" fmla="*/ 304846 w 489307"/>
              <a:gd name="connsiteY245" fmla="*/ 338166 h 405155"/>
              <a:gd name="connsiteX246" fmla="*/ 301408 w 489307"/>
              <a:gd name="connsiteY246" fmla="*/ 340145 h 405155"/>
              <a:gd name="connsiteX247" fmla="*/ 297971 w 489307"/>
              <a:gd name="connsiteY247" fmla="*/ 342123 h 405155"/>
              <a:gd name="connsiteX248" fmla="*/ 295749 w 489307"/>
              <a:gd name="connsiteY248" fmla="*/ 343386 h 405155"/>
              <a:gd name="connsiteX249" fmla="*/ 295288 w 489307"/>
              <a:gd name="connsiteY249" fmla="*/ 343681 h 405155"/>
              <a:gd name="connsiteX250" fmla="*/ 294554 w 489307"/>
              <a:gd name="connsiteY250" fmla="*/ 344081 h 405155"/>
              <a:gd name="connsiteX251" fmla="*/ 293800 w 489307"/>
              <a:gd name="connsiteY251" fmla="*/ 344523 h 405155"/>
              <a:gd name="connsiteX252" fmla="*/ 293066 w 489307"/>
              <a:gd name="connsiteY252" fmla="*/ 344944 h 405155"/>
              <a:gd name="connsiteX253" fmla="*/ 292626 w 489307"/>
              <a:gd name="connsiteY253" fmla="*/ 345238 h 405155"/>
              <a:gd name="connsiteX254" fmla="*/ 278395 w 489307"/>
              <a:gd name="connsiteY254" fmla="*/ 353300 h 405155"/>
              <a:gd name="connsiteX255" fmla="*/ 210633 w 489307"/>
              <a:gd name="connsiteY255" fmla="*/ 383946 h 405155"/>
              <a:gd name="connsiteX256" fmla="*/ 156453 w 489307"/>
              <a:gd name="connsiteY256" fmla="*/ 399396 h 405155"/>
              <a:gd name="connsiteX257" fmla="*/ 130358 w 489307"/>
              <a:gd name="connsiteY257" fmla="*/ 403605 h 405155"/>
              <a:gd name="connsiteX258" fmla="*/ 94853 w 489307"/>
              <a:gd name="connsiteY258" fmla="*/ 404973 h 405155"/>
              <a:gd name="connsiteX259" fmla="*/ 52808 w 489307"/>
              <a:gd name="connsiteY259" fmla="*/ 397228 h 405155"/>
              <a:gd name="connsiteX260" fmla="*/ 21914 w 489307"/>
              <a:gd name="connsiteY260" fmla="*/ 378705 h 405155"/>
              <a:gd name="connsiteX261" fmla="*/ 1688 w 489307"/>
              <a:gd name="connsiteY261" fmla="*/ 341155 h 405155"/>
              <a:gd name="connsiteX262" fmla="*/ 724 w 489307"/>
              <a:gd name="connsiteY262" fmla="*/ 311456 h 405155"/>
              <a:gd name="connsiteX263" fmla="*/ 13761 w 489307"/>
              <a:gd name="connsiteY263" fmla="*/ 265150 h 405155"/>
              <a:gd name="connsiteX264" fmla="*/ 41993 w 489307"/>
              <a:gd name="connsiteY264" fmla="*/ 216234 h 405155"/>
              <a:gd name="connsiteX265" fmla="*/ 88104 w 489307"/>
              <a:gd name="connsiteY265" fmla="*/ 162497 h 405155"/>
              <a:gd name="connsiteX266" fmla="*/ 172508 w 489307"/>
              <a:gd name="connsiteY266" fmla="*/ 94890 h 405155"/>
              <a:gd name="connsiteX267" fmla="*/ 243979 w 489307"/>
              <a:gd name="connsiteY267" fmla="*/ 55530 h 405155"/>
              <a:gd name="connsiteX268" fmla="*/ 316583 w 489307"/>
              <a:gd name="connsiteY268" fmla="*/ 29620 h 405155"/>
              <a:gd name="connsiteX269" fmla="*/ 357999 w 489307"/>
              <a:gd name="connsiteY269" fmla="*/ 21874 h 405155"/>
              <a:gd name="connsiteX270" fmla="*/ 382270 w 489307"/>
              <a:gd name="connsiteY270" fmla="*/ 20316 h 405155"/>
              <a:gd name="connsiteX271" fmla="*/ 383024 w 489307"/>
              <a:gd name="connsiteY271" fmla="*/ 20316 h 405155"/>
              <a:gd name="connsiteX272" fmla="*/ 386923 w 489307"/>
              <a:gd name="connsiteY272" fmla="*/ 17622 h 405155"/>
              <a:gd name="connsiteX273" fmla="*/ 416266 w 489307"/>
              <a:gd name="connsiteY273" fmla="*/ 131 h 405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Lst>
            <a:rect l="l" t="t" r="r" b="b"/>
            <a:pathLst>
              <a:path w="489307" h="405155">
                <a:moveTo>
                  <a:pt x="278290" y="349616"/>
                </a:moveTo>
                <a:lnTo>
                  <a:pt x="277683" y="349811"/>
                </a:lnTo>
                <a:lnTo>
                  <a:pt x="277976" y="349743"/>
                </a:lnTo>
                <a:close/>
                <a:moveTo>
                  <a:pt x="173116" y="214928"/>
                </a:moveTo>
                <a:cubicBezTo>
                  <a:pt x="186639" y="218079"/>
                  <a:pt x="199843" y="222476"/>
                  <a:pt x="212561" y="228062"/>
                </a:cubicBezTo>
                <a:cubicBezTo>
                  <a:pt x="213178" y="228246"/>
                  <a:pt x="213754" y="228547"/>
                  <a:pt x="214259" y="228947"/>
                </a:cubicBezTo>
                <a:cubicBezTo>
                  <a:pt x="214217" y="229557"/>
                  <a:pt x="213672" y="229599"/>
                  <a:pt x="213316" y="229788"/>
                </a:cubicBezTo>
                <a:cubicBezTo>
                  <a:pt x="202362" y="236025"/>
                  <a:pt x="191918" y="243127"/>
                  <a:pt x="182086" y="251026"/>
                </a:cubicBezTo>
                <a:cubicBezTo>
                  <a:pt x="181512" y="251550"/>
                  <a:pt x="180766" y="251843"/>
                  <a:pt x="179990" y="251847"/>
                </a:cubicBezTo>
                <a:lnTo>
                  <a:pt x="156055" y="251847"/>
                </a:lnTo>
                <a:cubicBezTo>
                  <a:pt x="155735" y="251891"/>
                  <a:pt x="155409" y="251824"/>
                  <a:pt x="155132" y="251658"/>
                </a:cubicBezTo>
                <a:cubicBezTo>
                  <a:pt x="155074" y="251207"/>
                  <a:pt x="155162" y="250748"/>
                  <a:pt x="155384" y="250353"/>
                </a:cubicBezTo>
                <a:cubicBezTo>
                  <a:pt x="159232" y="238513"/>
                  <a:pt x="164239" y="227084"/>
                  <a:pt x="170328" y="216233"/>
                </a:cubicBezTo>
                <a:cubicBezTo>
                  <a:pt x="171292" y="214507"/>
                  <a:pt x="171313" y="214507"/>
                  <a:pt x="173116" y="214928"/>
                </a:cubicBezTo>
                <a:close/>
                <a:moveTo>
                  <a:pt x="277908" y="214851"/>
                </a:moveTo>
                <a:cubicBezTo>
                  <a:pt x="278730" y="214533"/>
                  <a:pt x="279652" y="214946"/>
                  <a:pt x="279966" y="215771"/>
                </a:cubicBezTo>
                <a:cubicBezTo>
                  <a:pt x="286223" y="226906"/>
                  <a:pt x="291362" y="238640"/>
                  <a:pt x="295308" y="250795"/>
                </a:cubicBezTo>
                <a:cubicBezTo>
                  <a:pt x="295455" y="251088"/>
                  <a:pt x="295499" y="251423"/>
                  <a:pt x="295434" y="251743"/>
                </a:cubicBezTo>
                <a:cubicBezTo>
                  <a:pt x="294948" y="251907"/>
                  <a:pt x="294432" y="251957"/>
                  <a:pt x="293925" y="251890"/>
                </a:cubicBezTo>
                <a:cubicBezTo>
                  <a:pt x="286191" y="251890"/>
                  <a:pt x="278520" y="251890"/>
                  <a:pt x="270870" y="251890"/>
                </a:cubicBezTo>
                <a:cubicBezTo>
                  <a:pt x="269914" y="251905"/>
                  <a:pt x="268985" y="251576"/>
                  <a:pt x="268250" y="250964"/>
                </a:cubicBezTo>
                <a:cubicBezTo>
                  <a:pt x="258573" y="243178"/>
                  <a:pt x="248290" y="236182"/>
                  <a:pt x="237502" y="230042"/>
                </a:cubicBezTo>
                <a:cubicBezTo>
                  <a:pt x="237020" y="229859"/>
                  <a:pt x="236588" y="229564"/>
                  <a:pt x="236245" y="229179"/>
                </a:cubicBezTo>
                <a:cubicBezTo>
                  <a:pt x="236350" y="228589"/>
                  <a:pt x="236874" y="228547"/>
                  <a:pt x="237251" y="228400"/>
                </a:cubicBezTo>
                <a:cubicBezTo>
                  <a:pt x="250332" y="222603"/>
                  <a:pt x="263932" y="218072"/>
                  <a:pt x="277870" y="214866"/>
                </a:cubicBezTo>
                <a:cubicBezTo>
                  <a:pt x="277883" y="214862"/>
                  <a:pt x="277895" y="214856"/>
                  <a:pt x="277908" y="214851"/>
                </a:cubicBezTo>
                <a:close/>
                <a:moveTo>
                  <a:pt x="151422" y="211056"/>
                </a:moveTo>
                <a:cubicBezTo>
                  <a:pt x="154692" y="211561"/>
                  <a:pt x="157982" y="212024"/>
                  <a:pt x="161566" y="212550"/>
                </a:cubicBezTo>
                <a:cubicBezTo>
                  <a:pt x="159177" y="217160"/>
                  <a:pt x="156830" y="221622"/>
                  <a:pt x="154797" y="226084"/>
                </a:cubicBezTo>
                <a:cubicBezTo>
                  <a:pt x="152764" y="230546"/>
                  <a:pt x="150982" y="235114"/>
                  <a:pt x="148886" y="239639"/>
                </a:cubicBezTo>
                <a:cubicBezTo>
                  <a:pt x="148760" y="238250"/>
                  <a:pt x="148530" y="236840"/>
                  <a:pt x="148530" y="235429"/>
                </a:cubicBezTo>
                <a:cubicBezTo>
                  <a:pt x="148302" y="227778"/>
                  <a:pt x="148673" y="220121"/>
                  <a:pt x="149641" y="212529"/>
                </a:cubicBezTo>
                <a:cubicBezTo>
                  <a:pt x="149850" y="210908"/>
                  <a:pt x="149913" y="210845"/>
                  <a:pt x="151422" y="211056"/>
                </a:cubicBezTo>
                <a:close/>
                <a:moveTo>
                  <a:pt x="299584" y="210929"/>
                </a:moveTo>
                <a:cubicBezTo>
                  <a:pt x="300465" y="210803"/>
                  <a:pt x="300800" y="211224"/>
                  <a:pt x="300800" y="212003"/>
                </a:cubicBezTo>
                <a:cubicBezTo>
                  <a:pt x="301093" y="214655"/>
                  <a:pt x="301492" y="217328"/>
                  <a:pt x="301680" y="219980"/>
                </a:cubicBezTo>
                <a:cubicBezTo>
                  <a:pt x="302219" y="226164"/>
                  <a:pt x="302227" y="232382"/>
                  <a:pt x="301701" y="238566"/>
                </a:cubicBezTo>
                <a:cubicBezTo>
                  <a:pt x="301825" y="238991"/>
                  <a:pt x="301825" y="239445"/>
                  <a:pt x="301701" y="239871"/>
                </a:cubicBezTo>
                <a:cubicBezTo>
                  <a:pt x="301093" y="239765"/>
                  <a:pt x="301093" y="239344"/>
                  <a:pt x="301093" y="238923"/>
                </a:cubicBezTo>
                <a:cubicBezTo>
                  <a:pt x="297648" y="229900"/>
                  <a:pt x="293609" y="221117"/>
                  <a:pt x="289000" y="212634"/>
                </a:cubicBezTo>
                <a:cubicBezTo>
                  <a:pt x="292647" y="211813"/>
                  <a:pt x="296126" y="211455"/>
                  <a:pt x="299584" y="210929"/>
                </a:cubicBezTo>
                <a:close/>
                <a:moveTo>
                  <a:pt x="112605" y="209436"/>
                </a:moveTo>
                <a:cubicBezTo>
                  <a:pt x="121492" y="209225"/>
                  <a:pt x="130358" y="209162"/>
                  <a:pt x="139224" y="209814"/>
                </a:cubicBezTo>
                <a:cubicBezTo>
                  <a:pt x="140397" y="209899"/>
                  <a:pt x="140544" y="209920"/>
                  <a:pt x="140397" y="211204"/>
                </a:cubicBezTo>
                <a:cubicBezTo>
                  <a:pt x="140041" y="214445"/>
                  <a:pt x="139685" y="217707"/>
                  <a:pt x="139475" y="220970"/>
                </a:cubicBezTo>
                <a:cubicBezTo>
                  <a:pt x="139059" y="227242"/>
                  <a:pt x="139052" y="233536"/>
                  <a:pt x="139454" y="239808"/>
                </a:cubicBezTo>
                <a:cubicBezTo>
                  <a:pt x="139706" y="243786"/>
                  <a:pt x="140167" y="247722"/>
                  <a:pt x="140670" y="251616"/>
                </a:cubicBezTo>
                <a:cubicBezTo>
                  <a:pt x="140179" y="251869"/>
                  <a:pt x="139621" y="251957"/>
                  <a:pt x="139077" y="251869"/>
                </a:cubicBezTo>
                <a:cubicBezTo>
                  <a:pt x="131615" y="251869"/>
                  <a:pt x="124133" y="251869"/>
                  <a:pt x="116671" y="251869"/>
                </a:cubicBezTo>
                <a:cubicBezTo>
                  <a:pt x="115649" y="251976"/>
                  <a:pt x="114660" y="251463"/>
                  <a:pt x="114156" y="250564"/>
                </a:cubicBezTo>
                <a:cubicBezTo>
                  <a:pt x="106186" y="238977"/>
                  <a:pt x="104682" y="224098"/>
                  <a:pt x="110174" y="211140"/>
                </a:cubicBezTo>
                <a:cubicBezTo>
                  <a:pt x="110472" y="210061"/>
                  <a:pt x="111492" y="209345"/>
                  <a:pt x="112605" y="209436"/>
                </a:cubicBezTo>
                <a:close/>
                <a:moveTo>
                  <a:pt x="337584" y="209372"/>
                </a:moveTo>
                <a:cubicBezTo>
                  <a:pt x="338953" y="209237"/>
                  <a:pt x="340213" y="210134"/>
                  <a:pt x="340539" y="211477"/>
                </a:cubicBezTo>
                <a:cubicBezTo>
                  <a:pt x="345851" y="224367"/>
                  <a:pt x="344272" y="239083"/>
                  <a:pt x="336348" y="250542"/>
                </a:cubicBezTo>
                <a:cubicBezTo>
                  <a:pt x="335962" y="251350"/>
                  <a:pt x="335145" y="251860"/>
                  <a:pt x="334252" y="251847"/>
                </a:cubicBezTo>
                <a:cubicBezTo>
                  <a:pt x="326518" y="251847"/>
                  <a:pt x="318805" y="251847"/>
                  <a:pt x="311070" y="251847"/>
                </a:cubicBezTo>
                <a:cubicBezTo>
                  <a:pt x="310666" y="251921"/>
                  <a:pt x="310247" y="251822"/>
                  <a:pt x="309918" y="251574"/>
                </a:cubicBezTo>
                <a:cubicBezTo>
                  <a:pt x="310190" y="249090"/>
                  <a:pt x="310463" y="246564"/>
                  <a:pt x="310735" y="244038"/>
                </a:cubicBezTo>
                <a:cubicBezTo>
                  <a:pt x="311452" y="236806"/>
                  <a:pt x="311592" y="229528"/>
                  <a:pt x="311154" y="222274"/>
                </a:cubicBezTo>
                <a:cubicBezTo>
                  <a:pt x="310945" y="218612"/>
                  <a:pt x="310567" y="214992"/>
                  <a:pt x="310169" y="211350"/>
                </a:cubicBezTo>
                <a:cubicBezTo>
                  <a:pt x="310023" y="209919"/>
                  <a:pt x="310043" y="209814"/>
                  <a:pt x="311343" y="209814"/>
                </a:cubicBezTo>
                <a:cubicBezTo>
                  <a:pt x="320083" y="209161"/>
                  <a:pt x="328823" y="209245"/>
                  <a:pt x="337584" y="209372"/>
                </a:cubicBezTo>
                <a:close/>
                <a:moveTo>
                  <a:pt x="223837" y="156099"/>
                </a:moveTo>
                <a:cubicBezTo>
                  <a:pt x="225577" y="154857"/>
                  <a:pt x="225137" y="154920"/>
                  <a:pt x="226772" y="156099"/>
                </a:cubicBezTo>
                <a:cubicBezTo>
                  <a:pt x="245080" y="169370"/>
                  <a:pt x="260831" y="185874"/>
                  <a:pt x="273260" y="204805"/>
                </a:cubicBezTo>
                <a:lnTo>
                  <a:pt x="273909" y="205920"/>
                </a:lnTo>
                <a:lnTo>
                  <a:pt x="270220" y="206888"/>
                </a:lnTo>
                <a:cubicBezTo>
                  <a:pt x="255205" y="210723"/>
                  <a:pt x="240613" y="216070"/>
                  <a:pt x="226667" y="222843"/>
                </a:cubicBezTo>
                <a:cubicBezTo>
                  <a:pt x="225843" y="223317"/>
                  <a:pt x="224829" y="223317"/>
                  <a:pt x="224005" y="222843"/>
                </a:cubicBezTo>
                <a:cubicBezTo>
                  <a:pt x="209195" y="215638"/>
                  <a:pt x="193660" y="210050"/>
                  <a:pt x="177664" y="206173"/>
                </a:cubicBezTo>
                <a:cubicBezTo>
                  <a:pt x="177441" y="206099"/>
                  <a:pt x="177223" y="206006"/>
                  <a:pt x="177014" y="205899"/>
                </a:cubicBezTo>
                <a:cubicBezTo>
                  <a:pt x="176783" y="205289"/>
                  <a:pt x="177202" y="204994"/>
                  <a:pt x="177433" y="204636"/>
                </a:cubicBezTo>
                <a:cubicBezTo>
                  <a:pt x="189845" y="185766"/>
                  <a:pt x="205569" y="169321"/>
                  <a:pt x="223837" y="156099"/>
                </a:cubicBezTo>
                <a:close/>
                <a:moveTo>
                  <a:pt x="190281" y="135577"/>
                </a:moveTo>
                <a:cubicBezTo>
                  <a:pt x="198967" y="139281"/>
                  <a:pt x="207373" y="143615"/>
                  <a:pt x="215432" y="148542"/>
                </a:cubicBezTo>
                <a:cubicBezTo>
                  <a:pt x="215810" y="148774"/>
                  <a:pt x="216166" y="149048"/>
                  <a:pt x="216732" y="149426"/>
                </a:cubicBezTo>
                <a:cubicBezTo>
                  <a:pt x="214196" y="151426"/>
                  <a:pt x="211806" y="153278"/>
                  <a:pt x="209459" y="155194"/>
                </a:cubicBezTo>
                <a:cubicBezTo>
                  <a:pt x="193209" y="168404"/>
                  <a:pt x="179212" y="184185"/>
                  <a:pt x="168022" y="201921"/>
                </a:cubicBezTo>
                <a:cubicBezTo>
                  <a:pt x="167418" y="203270"/>
                  <a:pt x="165893" y="203935"/>
                  <a:pt x="164501" y="203457"/>
                </a:cubicBezTo>
                <a:cubicBezTo>
                  <a:pt x="160875" y="202721"/>
                  <a:pt x="157186" y="202215"/>
                  <a:pt x="153539" y="201626"/>
                </a:cubicBezTo>
                <a:cubicBezTo>
                  <a:pt x="151653" y="201331"/>
                  <a:pt x="151653" y="201331"/>
                  <a:pt x="152051" y="199521"/>
                </a:cubicBezTo>
                <a:cubicBezTo>
                  <a:pt x="153707" y="192399"/>
                  <a:pt x="155957" y="185427"/>
                  <a:pt x="158779" y="178683"/>
                </a:cubicBezTo>
                <a:cubicBezTo>
                  <a:pt x="165364" y="162853"/>
                  <a:pt x="174937" y="148450"/>
                  <a:pt x="186969" y="136271"/>
                </a:cubicBezTo>
                <a:cubicBezTo>
                  <a:pt x="187741" y="135236"/>
                  <a:pt x="189160" y="134937"/>
                  <a:pt x="190281" y="135577"/>
                </a:cubicBezTo>
                <a:close/>
                <a:moveTo>
                  <a:pt x="260223" y="135514"/>
                </a:moveTo>
                <a:cubicBezTo>
                  <a:pt x="261329" y="134828"/>
                  <a:pt x="262773" y="135102"/>
                  <a:pt x="263555" y="136146"/>
                </a:cubicBezTo>
                <a:cubicBezTo>
                  <a:pt x="279501" y="152309"/>
                  <a:pt x="291048" y="172311"/>
                  <a:pt x="297090" y="194239"/>
                </a:cubicBezTo>
                <a:cubicBezTo>
                  <a:pt x="297614" y="196133"/>
                  <a:pt x="298075" y="198027"/>
                  <a:pt x="298536" y="199943"/>
                </a:cubicBezTo>
                <a:cubicBezTo>
                  <a:pt x="298830" y="201248"/>
                  <a:pt x="298788" y="201269"/>
                  <a:pt x="297384" y="201479"/>
                </a:cubicBezTo>
                <a:cubicBezTo>
                  <a:pt x="293297" y="202237"/>
                  <a:pt x="289189" y="202848"/>
                  <a:pt x="285101" y="203584"/>
                </a:cubicBezTo>
                <a:cubicBezTo>
                  <a:pt x="284261" y="203820"/>
                  <a:pt x="283374" y="203412"/>
                  <a:pt x="283006" y="202616"/>
                </a:cubicBezTo>
                <a:cubicBezTo>
                  <a:pt x="277902" y="194481"/>
                  <a:pt x="272199" y="186741"/>
                  <a:pt x="265945" y="179463"/>
                </a:cubicBezTo>
                <a:cubicBezTo>
                  <a:pt x="257022" y="169004"/>
                  <a:pt x="247027" y="159522"/>
                  <a:pt x="236119" y="151174"/>
                </a:cubicBezTo>
                <a:lnTo>
                  <a:pt x="233793" y="149364"/>
                </a:lnTo>
                <a:cubicBezTo>
                  <a:pt x="235813" y="147960"/>
                  <a:pt x="237911" y="146674"/>
                  <a:pt x="240081" y="145512"/>
                </a:cubicBezTo>
                <a:cubicBezTo>
                  <a:pt x="246591" y="141782"/>
                  <a:pt x="253316" y="138444"/>
                  <a:pt x="260223" y="135514"/>
                </a:cubicBezTo>
                <a:close/>
                <a:moveTo>
                  <a:pt x="322955" y="47469"/>
                </a:moveTo>
                <a:cubicBezTo>
                  <a:pt x="300264" y="54570"/>
                  <a:pt x="278009" y="63003"/>
                  <a:pt x="256303" y="72727"/>
                </a:cubicBezTo>
                <a:cubicBezTo>
                  <a:pt x="245153" y="77799"/>
                  <a:pt x="234128" y="83145"/>
                  <a:pt x="223376" y="89060"/>
                </a:cubicBezTo>
                <a:cubicBezTo>
                  <a:pt x="197303" y="103220"/>
                  <a:pt x="172759" y="120058"/>
                  <a:pt x="150144" y="139302"/>
                </a:cubicBezTo>
                <a:cubicBezTo>
                  <a:pt x="120830" y="164358"/>
                  <a:pt x="95293" y="193554"/>
                  <a:pt x="74334" y="225979"/>
                </a:cubicBezTo>
                <a:cubicBezTo>
                  <a:pt x="65749" y="239223"/>
                  <a:pt x="58928" y="253537"/>
                  <a:pt x="54045" y="268560"/>
                </a:cubicBezTo>
                <a:cubicBezTo>
                  <a:pt x="50376" y="279928"/>
                  <a:pt x="48876" y="291889"/>
                  <a:pt x="49622" y="303815"/>
                </a:cubicBezTo>
                <a:cubicBezTo>
                  <a:pt x="50381" y="318010"/>
                  <a:pt x="55442" y="331635"/>
                  <a:pt x="64126" y="342860"/>
                </a:cubicBezTo>
                <a:cubicBezTo>
                  <a:pt x="69755" y="349890"/>
                  <a:pt x="76705" y="355742"/>
                  <a:pt x="84583" y="360077"/>
                </a:cubicBezTo>
                <a:cubicBezTo>
                  <a:pt x="99400" y="368204"/>
                  <a:pt x="115709" y="373216"/>
                  <a:pt x="132517" y="374811"/>
                </a:cubicBezTo>
                <a:cubicBezTo>
                  <a:pt x="140389" y="375666"/>
                  <a:pt x="148317" y="375870"/>
                  <a:pt x="156222" y="375422"/>
                </a:cubicBezTo>
                <a:cubicBezTo>
                  <a:pt x="168209" y="374761"/>
                  <a:pt x="180147" y="373405"/>
                  <a:pt x="191979" y="371359"/>
                </a:cubicBezTo>
                <a:cubicBezTo>
                  <a:pt x="209438" y="368413"/>
                  <a:pt x="226814" y="365024"/>
                  <a:pt x="244000" y="360604"/>
                </a:cubicBezTo>
                <a:lnTo>
                  <a:pt x="277680" y="349812"/>
                </a:lnTo>
                <a:lnTo>
                  <a:pt x="247375" y="356815"/>
                </a:lnTo>
                <a:cubicBezTo>
                  <a:pt x="237369" y="358185"/>
                  <a:pt x="227256" y="358602"/>
                  <a:pt x="217172" y="358057"/>
                </a:cubicBezTo>
                <a:cubicBezTo>
                  <a:pt x="196093" y="356998"/>
                  <a:pt x="175394" y="352001"/>
                  <a:pt x="156138" y="343323"/>
                </a:cubicBezTo>
                <a:cubicBezTo>
                  <a:pt x="127518" y="330429"/>
                  <a:pt x="102944" y="309934"/>
                  <a:pt x="85065" y="284051"/>
                </a:cubicBezTo>
                <a:cubicBezTo>
                  <a:pt x="84876" y="283777"/>
                  <a:pt x="84667" y="283525"/>
                  <a:pt x="84499" y="283251"/>
                </a:cubicBezTo>
                <a:cubicBezTo>
                  <a:pt x="83388" y="281462"/>
                  <a:pt x="83702" y="280768"/>
                  <a:pt x="85798" y="280768"/>
                </a:cubicBezTo>
                <a:cubicBezTo>
                  <a:pt x="97955" y="280768"/>
                  <a:pt x="110090" y="280768"/>
                  <a:pt x="122226" y="280768"/>
                </a:cubicBezTo>
                <a:cubicBezTo>
                  <a:pt x="123646" y="280875"/>
                  <a:pt x="124955" y="281578"/>
                  <a:pt x="125831" y="282704"/>
                </a:cubicBezTo>
                <a:cubicBezTo>
                  <a:pt x="133821" y="290881"/>
                  <a:pt x="142741" y="298088"/>
                  <a:pt x="152407" y="304173"/>
                </a:cubicBezTo>
                <a:cubicBezTo>
                  <a:pt x="168993" y="314500"/>
                  <a:pt x="187563" y="321191"/>
                  <a:pt x="206902" y="323811"/>
                </a:cubicBezTo>
                <a:cubicBezTo>
                  <a:pt x="203192" y="321138"/>
                  <a:pt x="199902" y="318507"/>
                  <a:pt x="196548" y="316002"/>
                </a:cubicBezTo>
                <a:cubicBezTo>
                  <a:pt x="186802" y="308699"/>
                  <a:pt x="177119" y="301290"/>
                  <a:pt x="167393" y="293965"/>
                </a:cubicBezTo>
                <a:cubicBezTo>
                  <a:pt x="154168" y="283904"/>
                  <a:pt x="140901" y="273780"/>
                  <a:pt x="127571" y="263740"/>
                </a:cubicBezTo>
                <a:cubicBezTo>
                  <a:pt x="126795" y="263150"/>
                  <a:pt x="125433" y="262687"/>
                  <a:pt x="125789" y="261466"/>
                </a:cubicBezTo>
                <a:cubicBezTo>
                  <a:pt x="126145" y="260246"/>
                  <a:pt x="127529" y="260666"/>
                  <a:pt x="128472" y="260666"/>
                </a:cubicBezTo>
                <a:cubicBezTo>
                  <a:pt x="143751" y="260666"/>
                  <a:pt x="159010" y="260666"/>
                  <a:pt x="174289" y="260666"/>
                </a:cubicBezTo>
                <a:cubicBezTo>
                  <a:pt x="176224" y="260587"/>
                  <a:pt x="178058" y="261538"/>
                  <a:pt x="179110" y="263171"/>
                </a:cubicBezTo>
                <a:cubicBezTo>
                  <a:pt x="193928" y="283378"/>
                  <a:pt x="208914" y="303289"/>
                  <a:pt x="223795" y="323369"/>
                </a:cubicBezTo>
                <a:cubicBezTo>
                  <a:pt x="225221" y="325348"/>
                  <a:pt x="225304" y="325327"/>
                  <a:pt x="226772" y="323369"/>
                </a:cubicBezTo>
                <a:cubicBezTo>
                  <a:pt x="241584" y="303557"/>
                  <a:pt x="256310" y="283742"/>
                  <a:pt x="270954" y="263929"/>
                </a:cubicBezTo>
                <a:cubicBezTo>
                  <a:pt x="272283" y="261856"/>
                  <a:pt x="274624" y="260664"/>
                  <a:pt x="277074" y="260814"/>
                </a:cubicBezTo>
                <a:cubicBezTo>
                  <a:pt x="292018" y="260814"/>
                  <a:pt x="306983" y="260814"/>
                  <a:pt x="321928" y="260814"/>
                </a:cubicBezTo>
                <a:cubicBezTo>
                  <a:pt x="322934" y="260814"/>
                  <a:pt x="324568" y="260498"/>
                  <a:pt x="324799" y="261614"/>
                </a:cubicBezTo>
                <a:cubicBezTo>
                  <a:pt x="325030" y="262729"/>
                  <a:pt x="323730" y="263234"/>
                  <a:pt x="322934" y="263824"/>
                </a:cubicBezTo>
                <a:lnTo>
                  <a:pt x="269298" y="304447"/>
                </a:lnTo>
                <a:cubicBezTo>
                  <a:pt x="261082" y="310677"/>
                  <a:pt x="252803" y="316844"/>
                  <a:pt x="244650" y="323159"/>
                </a:cubicBezTo>
                <a:cubicBezTo>
                  <a:pt x="244342" y="323331"/>
                  <a:pt x="244088" y="323586"/>
                  <a:pt x="243916" y="323895"/>
                </a:cubicBezTo>
                <a:cubicBezTo>
                  <a:pt x="268192" y="320507"/>
                  <a:pt x="291142" y="310734"/>
                  <a:pt x="310442" y="295565"/>
                </a:cubicBezTo>
                <a:cubicBezTo>
                  <a:pt x="315749" y="291353"/>
                  <a:pt x="320762" y="286781"/>
                  <a:pt x="325449" y="281883"/>
                </a:cubicBezTo>
                <a:cubicBezTo>
                  <a:pt x="326298" y="281079"/>
                  <a:pt x="327455" y="280694"/>
                  <a:pt x="328614" y="280831"/>
                </a:cubicBezTo>
                <a:cubicBezTo>
                  <a:pt x="337710" y="280831"/>
                  <a:pt x="346785" y="280704"/>
                  <a:pt x="355861" y="280831"/>
                </a:cubicBezTo>
                <a:cubicBezTo>
                  <a:pt x="357919" y="281003"/>
                  <a:pt x="359891" y="279961"/>
                  <a:pt x="360912" y="278158"/>
                </a:cubicBezTo>
                <a:cubicBezTo>
                  <a:pt x="371568" y="262456"/>
                  <a:pt x="379537" y="245076"/>
                  <a:pt x="384491" y="226737"/>
                </a:cubicBezTo>
                <a:cubicBezTo>
                  <a:pt x="387315" y="216183"/>
                  <a:pt x="389153" y="205387"/>
                  <a:pt x="389983" y="194491"/>
                </a:cubicBezTo>
                <a:cubicBezTo>
                  <a:pt x="390318" y="190281"/>
                  <a:pt x="390507" y="186071"/>
                  <a:pt x="390507" y="181862"/>
                </a:cubicBezTo>
                <a:cubicBezTo>
                  <a:pt x="390501" y="172251"/>
                  <a:pt x="389715" y="162655"/>
                  <a:pt x="388159" y="153173"/>
                </a:cubicBezTo>
                <a:cubicBezTo>
                  <a:pt x="385212" y="135768"/>
                  <a:pt x="379650" y="118913"/>
                  <a:pt x="371664" y="103183"/>
                </a:cubicBezTo>
                <a:cubicBezTo>
                  <a:pt x="365936" y="91914"/>
                  <a:pt x="358969" y="81324"/>
                  <a:pt x="350893" y="71611"/>
                </a:cubicBezTo>
                <a:cubicBezTo>
                  <a:pt x="343746" y="63084"/>
                  <a:pt x="335794" y="55274"/>
                  <a:pt x="327146" y="48289"/>
                </a:cubicBezTo>
                <a:cubicBezTo>
                  <a:pt x="326002" y="47268"/>
                  <a:pt x="324397" y="46953"/>
                  <a:pt x="322955" y="47469"/>
                </a:cubicBezTo>
                <a:close/>
                <a:moveTo>
                  <a:pt x="279044" y="15391"/>
                </a:moveTo>
                <a:cubicBezTo>
                  <a:pt x="280107" y="14960"/>
                  <a:pt x="281293" y="14960"/>
                  <a:pt x="282356" y="15391"/>
                </a:cubicBezTo>
                <a:cubicBezTo>
                  <a:pt x="284473" y="16296"/>
                  <a:pt x="286694" y="17075"/>
                  <a:pt x="288790" y="17896"/>
                </a:cubicBezTo>
                <a:cubicBezTo>
                  <a:pt x="288958" y="17959"/>
                  <a:pt x="289126" y="18085"/>
                  <a:pt x="289650" y="18380"/>
                </a:cubicBezTo>
                <a:cubicBezTo>
                  <a:pt x="281266" y="21200"/>
                  <a:pt x="273217" y="23852"/>
                  <a:pt x="265211" y="26947"/>
                </a:cubicBezTo>
                <a:cubicBezTo>
                  <a:pt x="257204" y="30041"/>
                  <a:pt x="249282" y="33282"/>
                  <a:pt x="241422" y="36755"/>
                </a:cubicBezTo>
                <a:cubicBezTo>
                  <a:pt x="233562" y="40228"/>
                  <a:pt x="225807" y="43911"/>
                  <a:pt x="218115" y="47742"/>
                </a:cubicBezTo>
                <a:cubicBezTo>
                  <a:pt x="210429" y="51601"/>
                  <a:pt x="202835" y="55635"/>
                  <a:pt x="195332" y="59845"/>
                </a:cubicBezTo>
                <a:cubicBezTo>
                  <a:pt x="187814" y="64069"/>
                  <a:pt x="180403" y="68454"/>
                  <a:pt x="173094" y="73000"/>
                </a:cubicBezTo>
                <a:cubicBezTo>
                  <a:pt x="165785" y="77547"/>
                  <a:pt x="158569" y="82254"/>
                  <a:pt x="151443" y="87124"/>
                </a:cubicBezTo>
                <a:cubicBezTo>
                  <a:pt x="144373" y="92007"/>
                  <a:pt x="137386" y="97044"/>
                  <a:pt x="130483" y="102236"/>
                </a:cubicBezTo>
                <a:cubicBezTo>
                  <a:pt x="123581" y="107428"/>
                  <a:pt x="116804" y="112781"/>
                  <a:pt x="110153" y="118296"/>
                </a:cubicBezTo>
                <a:cubicBezTo>
                  <a:pt x="103516" y="123796"/>
                  <a:pt x="96990" y="129466"/>
                  <a:pt x="90577" y="135303"/>
                </a:cubicBezTo>
                <a:cubicBezTo>
                  <a:pt x="84163" y="141140"/>
                  <a:pt x="77910" y="147132"/>
                  <a:pt x="71818" y="153278"/>
                </a:cubicBezTo>
                <a:cubicBezTo>
                  <a:pt x="65740" y="159424"/>
                  <a:pt x="59850" y="165739"/>
                  <a:pt x="53814" y="172474"/>
                </a:cubicBezTo>
                <a:cubicBezTo>
                  <a:pt x="53793" y="170496"/>
                  <a:pt x="53940" y="169043"/>
                  <a:pt x="53940" y="167612"/>
                </a:cubicBezTo>
                <a:cubicBezTo>
                  <a:pt x="53730" y="163739"/>
                  <a:pt x="55616" y="161129"/>
                  <a:pt x="58131" y="158456"/>
                </a:cubicBezTo>
                <a:cubicBezTo>
                  <a:pt x="80821" y="134501"/>
                  <a:pt x="105627" y="112661"/>
                  <a:pt x="132244" y="93206"/>
                </a:cubicBezTo>
                <a:cubicBezTo>
                  <a:pt x="156774" y="75183"/>
                  <a:pt x="182675" y="59123"/>
                  <a:pt x="209710" y="45174"/>
                </a:cubicBezTo>
                <a:cubicBezTo>
                  <a:pt x="232078" y="33585"/>
                  <a:pt x="255249" y="23631"/>
                  <a:pt x="279044" y="15391"/>
                </a:cubicBezTo>
                <a:close/>
                <a:moveTo>
                  <a:pt x="261648" y="9456"/>
                </a:moveTo>
                <a:cubicBezTo>
                  <a:pt x="264037" y="10193"/>
                  <a:pt x="266469" y="10698"/>
                  <a:pt x="268900" y="11287"/>
                </a:cubicBezTo>
                <a:cubicBezTo>
                  <a:pt x="269067" y="11351"/>
                  <a:pt x="269227" y="11429"/>
                  <a:pt x="269382" y="11519"/>
                </a:cubicBezTo>
                <a:cubicBezTo>
                  <a:pt x="269005" y="12087"/>
                  <a:pt x="268376" y="12108"/>
                  <a:pt x="267852" y="12298"/>
                </a:cubicBezTo>
                <a:cubicBezTo>
                  <a:pt x="242275" y="21696"/>
                  <a:pt x="217451" y="33038"/>
                  <a:pt x="193593" y="46227"/>
                </a:cubicBezTo>
                <a:cubicBezTo>
                  <a:pt x="177984" y="54843"/>
                  <a:pt x="162747" y="64161"/>
                  <a:pt x="147880" y="74180"/>
                </a:cubicBezTo>
                <a:cubicBezTo>
                  <a:pt x="131120" y="85503"/>
                  <a:pt x="114947" y="97678"/>
                  <a:pt x="99422" y="110656"/>
                </a:cubicBezTo>
                <a:cubicBezTo>
                  <a:pt x="90437" y="118219"/>
                  <a:pt x="81690" y="126057"/>
                  <a:pt x="73180" y="134167"/>
                </a:cubicBezTo>
                <a:cubicBezTo>
                  <a:pt x="67605" y="139471"/>
                  <a:pt x="62261" y="145007"/>
                  <a:pt x="56853" y="150479"/>
                </a:cubicBezTo>
                <a:cubicBezTo>
                  <a:pt x="56769" y="150732"/>
                  <a:pt x="56602" y="150985"/>
                  <a:pt x="56371" y="150985"/>
                </a:cubicBezTo>
                <a:cubicBezTo>
                  <a:pt x="56015" y="151027"/>
                  <a:pt x="56036" y="150690"/>
                  <a:pt x="56057" y="150458"/>
                </a:cubicBezTo>
                <a:cubicBezTo>
                  <a:pt x="56043" y="150016"/>
                  <a:pt x="56167" y="149583"/>
                  <a:pt x="56413" y="149217"/>
                </a:cubicBezTo>
                <a:cubicBezTo>
                  <a:pt x="56806" y="146377"/>
                  <a:pt x="57380" y="143563"/>
                  <a:pt x="58132" y="140797"/>
                </a:cubicBezTo>
                <a:cubicBezTo>
                  <a:pt x="58380" y="140120"/>
                  <a:pt x="58808" y="139524"/>
                  <a:pt x="59368" y="139071"/>
                </a:cubicBezTo>
                <a:cubicBezTo>
                  <a:pt x="66760" y="131690"/>
                  <a:pt x="74354" y="124491"/>
                  <a:pt x="82151" y="117476"/>
                </a:cubicBezTo>
                <a:cubicBezTo>
                  <a:pt x="101750" y="100000"/>
                  <a:pt x="122497" y="83868"/>
                  <a:pt x="144254" y="69191"/>
                </a:cubicBezTo>
                <a:cubicBezTo>
                  <a:pt x="163134" y="56408"/>
                  <a:pt x="182729" y="44722"/>
                  <a:pt x="202940" y="34188"/>
                </a:cubicBezTo>
                <a:cubicBezTo>
                  <a:pt x="220404" y="25119"/>
                  <a:pt x="238335" y="16989"/>
                  <a:pt x="256660" y="9835"/>
                </a:cubicBezTo>
                <a:cubicBezTo>
                  <a:pt x="258227" y="9124"/>
                  <a:pt x="259992" y="8990"/>
                  <a:pt x="261648" y="9456"/>
                </a:cubicBezTo>
                <a:close/>
                <a:moveTo>
                  <a:pt x="245404" y="6677"/>
                </a:moveTo>
                <a:cubicBezTo>
                  <a:pt x="245634" y="6614"/>
                  <a:pt x="246158" y="6256"/>
                  <a:pt x="246033" y="6825"/>
                </a:cubicBezTo>
                <a:cubicBezTo>
                  <a:pt x="245907" y="7393"/>
                  <a:pt x="245488" y="7393"/>
                  <a:pt x="245027" y="7393"/>
                </a:cubicBezTo>
                <a:cubicBezTo>
                  <a:pt x="236643" y="10887"/>
                  <a:pt x="228301" y="14528"/>
                  <a:pt x="220064" y="18401"/>
                </a:cubicBezTo>
                <a:cubicBezTo>
                  <a:pt x="203994" y="25993"/>
                  <a:pt x="188275" y="34293"/>
                  <a:pt x="172905" y="43301"/>
                </a:cubicBezTo>
                <a:cubicBezTo>
                  <a:pt x="147433" y="58287"/>
                  <a:pt x="123089" y="75129"/>
                  <a:pt x="100071" y="93691"/>
                </a:cubicBezTo>
                <a:cubicBezTo>
                  <a:pt x="88166" y="103268"/>
                  <a:pt x="76638" y="113308"/>
                  <a:pt x="65572" y="123916"/>
                </a:cubicBezTo>
                <a:lnTo>
                  <a:pt x="62407" y="126842"/>
                </a:lnTo>
                <a:cubicBezTo>
                  <a:pt x="62176" y="122148"/>
                  <a:pt x="74501" y="95754"/>
                  <a:pt x="82507" y="83546"/>
                </a:cubicBezTo>
                <a:cubicBezTo>
                  <a:pt x="91237" y="70196"/>
                  <a:pt x="101729" y="58095"/>
                  <a:pt x="113695" y="47574"/>
                </a:cubicBezTo>
                <a:cubicBezTo>
                  <a:pt x="125704" y="37085"/>
                  <a:pt x="139107" y="28323"/>
                  <a:pt x="153518" y="21538"/>
                </a:cubicBezTo>
                <a:cubicBezTo>
                  <a:pt x="167768" y="14781"/>
                  <a:pt x="182897" y="10076"/>
                  <a:pt x="198455" y="7561"/>
                </a:cubicBezTo>
                <a:cubicBezTo>
                  <a:pt x="213981" y="5016"/>
                  <a:pt x="229793" y="4718"/>
                  <a:pt x="245404" y="6677"/>
                </a:cubicBezTo>
                <a:close/>
                <a:moveTo>
                  <a:pt x="416266" y="131"/>
                </a:moveTo>
                <a:cubicBezTo>
                  <a:pt x="431122" y="1575"/>
                  <a:pt x="442595" y="13881"/>
                  <a:pt x="443052" y="28862"/>
                </a:cubicBezTo>
                <a:cubicBezTo>
                  <a:pt x="442977" y="30144"/>
                  <a:pt x="443767" y="31318"/>
                  <a:pt x="444980" y="31724"/>
                </a:cubicBezTo>
                <a:cubicBezTo>
                  <a:pt x="453519" y="35548"/>
                  <a:pt x="461323" y="40849"/>
                  <a:pt x="468036" y="47384"/>
                </a:cubicBezTo>
                <a:cubicBezTo>
                  <a:pt x="477738" y="56923"/>
                  <a:pt x="484430" y="69119"/>
                  <a:pt x="487277" y="82451"/>
                </a:cubicBezTo>
                <a:cubicBezTo>
                  <a:pt x="489207" y="91549"/>
                  <a:pt x="489767" y="100886"/>
                  <a:pt x="488932" y="110150"/>
                </a:cubicBezTo>
                <a:cubicBezTo>
                  <a:pt x="487807" y="123049"/>
                  <a:pt x="484952" y="135737"/>
                  <a:pt x="480444" y="147869"/>
                </a:cubicBezTo>
                <a:cubicBezTo>
                  <a:pt x="475168" y="162253"/>
                  <a:pt x="468476" y="176074"/>
                  <a:pt x="460470" y="189123"/>
                </a:cubicBezTo>
                <a:cubicBezTo>
                  <a:pt x="453762" y="200176"/>
                  <a:pt x="446414" y="210824"/>
                  <a:pt x="438462" y="221012"/>
                </a:cubicBezTo>
                <a:cubicBezTo>
                  <a:pt x="438190" y="221369"/>
                  <a:pt x="437854" y="221685"/>
                  <a:pt x="437561" y="222022"/>
                </a:cubicBezTo>
                <a:cubicBezTo>
                  <a:pt x="436599" y="223510"/>
                  <a:pt x="435519" y="224918"/>
                  <a:pt x="434333" y="226232"/>
                </a:cubicBezTo>
                <a:cubicBezTo>
                  <a:pt x="434023" y="226802"/>
                  <a:pt x="433635" y="227326"/>
                  <a:pt x="433180" y="227789"/>
                </a:cubicBezTo>
                <a:cubicBezTo>
                  <a:pt x="432837" y="228469"/>
                  <a:pt x="432323" y="229050"/>
                  <a:pt x="431692" y="229473"/>
                </a:cubicBezTo>
                <a:cubicBezTo>
                  <a:pt x="431650" y="230083"/>
                  <a:pt x="431315" y="230483"/>
                  <a:pt x="430539" y="230799"/>
                </a:cubicBezTo>
                <a:cubicBezTo>
                  <a:pt x="430770" y="230115"/>
                  <a:pt x="431158" y="229494"/>
                  <a:pt x="431671" y="228989"/>
                </a:cubicBezTo>
                <a:lnTo>
                  <a:pt x="432803" y="227389"/>
                </a:lnTo>
                <a:cubicBezTo>
                  <a:pt x="433067" y="226783"/>
                  <a:pt x="433453" y="226240"/>
                  <a:pt x="433935" y="225789"/>
                </a:cubicBezTo>
                <a:cubicBezTo>
                  <a:pt x="434851" y="224165"/>
                  <a:pt x="435897" y="222615"/>
                  <a:pt x="437058" y="221159"/>
                </a:cubicBezTo>
                <a:cubicBezTo>
                  <a:pt x="439929" y="216423"/>
                  <a:pt x="443136" y="211940"/>
                  <a:pt x="445945" y="207183"/>
                </a:cubicBezTo>
                <a:cubicBezTo>
                  <a:pt x="453589" y="194691"/>
                  <a:pt x="460524" y="181775"/>
                  <a:pt x="466715" y="168496"/>
                </a:cubicBezTo>
                <a:cubicBezTo>
                  <a:pt x="471721" y="157743"/>
                  <a:pt x="475462" y="146442"/>
                  <a:pt x="477866" y="134819"/>
                </a:cubicBezTo>
                <a:cubicBezTo>
                  <a:pt x="479557" y="126606"/>
                  <a:pt x="480261" y="118216"/>
                  <a:pt x="479962" y="109835"/>
                </a:cubicBezTo>
                <a:cubicBezTo>
                  <a:pt x="479685" y="98430"/>
                  <a:pt x="477082" y="87205"/>
                  <a:pt x="472312" y="76852"/>
                </a:cubicBezTo>
                <a:cubicBezTo>
                  <a:pt x="467095" y="66064"/>
                  <a:pt x="458969" y="56963"/>
                  <a:pt x="448858" y="50584"/>
                </a:cubicBezTo>
                <a:cubicBezTo>
                  <a:pt x="446272" y="48900"/>
                  <a:pt x="443593" y="47368"/>
                  <a:pt x="440831" y="45995"/>
                </a:cubicBezTo>
                <a:cubicBezTo>
                  <a:pt x="439384" y="45280"/>
                  <a:pt x="439384" y="45301"/>
                  <a:pt x="438462" y="46732"/>
                </a:cubicBezTo>
                <a:cubicBezTo>
                  <a:pt x="434377" y="53474"/>
                  <a:pt x="427664" y="58185"/>
                  <a:pt x="419955" y="59719"/>
                </a:cubicBezTo>
                <a:cubicBezTo>
                  <a:pt x="404254" y="63069"/>
                  <a:pt x="388759" y="53219"/>
                  <a:pt x="385057" y="37534"/>
                </a:cubicBezTo>
                <a:cubicBezTo>
                  <a:pt x="384659" y="36039"/>
                  <a:pt x="384659" y="36039"/>
                  <a:pt x="383087" y="36039"/>
                </a:cubicBezTo>
                <a:cubicBezTo>
                  <a:pt x="374729" y="36508"/>
                  <a:pt x="366408" y="37485"/>
                  <a:pt x="358166" y="38965"/>
                </a:cubicBezTo>
                <a:cubicBezTo>
                  <a:pt x="349971" y="40270"/>
                  <a:pt x="341839" y="41912"/>
                  <a:pt x="333707" y="43575"/>
                </a:cubicBezTo>
                <a:cubicBezTo>
                  <a:pt x="333378" y="43576"/>
                  <a:pt x="333074" y="43752"/>
                  <a:pt x="332910" y="44038"/>
                </a:cubicBezTo>
                <a:cubicBezTo>
                  <a:pt x="333015" y="44627"/>
                  <a:pt x="333665" y="44901"/>
                  <a:pt x="334105" y="45280"/>
                </a:cubicBezTo>
                <a:cubicBezTo>
                  <a:pt x="353098" y="61237"/>
                  <a:pt x="368476" y="81087"/>
                  <a:pt x="379210" y="103499"/>
                </a:cubicBezTo>
                <a:cubicBezTo>
                  <a:pt x="386818" y="119273"/>
                  <a:pt x="392085" y="136078"/>
                  <a:pt x="394845" y="153383"/>
                </a:cubicBezTo>
                <a:cubicBezTo>
                  <a:pt x="396864" y="165903"/>
                  <a:pt x="397509" y="178608"/>
                  <a:pt x="396774" y="191270"/>
                </a:cubicBezTo>
                <a:cubicBezTo>
                  <a:pt x="395223" y="221224"/>
                  <a:pt x="386128" y="250294"/>
                  <a:pt x="370344" y="275758"/>
                </a:cubicBezTo>
                <a:cubicBezTo>
                  <a:pt x="360587" y="291612"/>
                  <a:pt x="348334" y="305773"/>
                  <a:pt x="334063" y="317686"/>
                </a:cubicBezTo>
                <a:cubicBezTo>
                  <a:pt x="329242" y="321706"/>
                  <a:pt x="324233" y="325432"/>
                  <a:pt x="319098" y="328968"/>
                </a:cubicBezTo>
                <a:cubicBezTo>
                  <a:pt x="317337" y="330147"/>
                  <a:pt x="315325" y="330884"/>
                  <a:pt x="313670" y="332252"/>
                </a:cubicBezTo>
                <a:cubicBezTo>
                  <a:pt x="313552" y="332694"/>
                  <a:pt x="313265" y="333073"/>
                  <a:pt x="312873" y="333304"/>
                </a:cubicBezTo>
                <a:lnTo>
                  <a:pt x="307549" y="336630"/>
                </a:lnTo>
                <a:lnTo>
                  <a:pt x="304846" y="338166"/>
                </a:lnTo>
                <a:lnTo>
                  <a:pt x="301408" y="340145"/>
                </a:lnTo>
                <a:cubicBezTo>
                  <a:pt x="300323" y="340905"/>
                  <a:pt x="299172" y="341568"/>
                  <a:pt x="297971" y="342123"/>
                </a:cubicBezTo>
                <a:cubicBezTo>
                  <a:pt x="297321" y="342687"/>
                  <a:pt x="296567" y="343117"/>
                  <a:pt x="295749" y="343386"/>
                </a:cubicBezTo>
                <a:cubicBezTo>
                  <a:pt x="295676" y="343576"/>
                  <a:pt x="295489" y="343696"/>
                  <a:pt x="295288" y="343681"/>
                </a:cubicBezTo>
                <a:cubicBezTo>
                  <a:pt x="295141" y="343946"/>
                  <a:pt x="294856" y="344102"/>
                  <a:pt x="294554" y="344081"/>
                </a:cubicBezTo>
                <a:cubicBezTo>
                  <a:pt x="294399" y="344352"/>
                  <a:pt x="294112" y="344521"/>
                  <a:pt x="293800" y="344523"/>
                </a:cubicBezTo>
                <a:cubicBezTo>
                  <a:pt x="293655" y="344792"/>
                  <a:pt x="293370" y="344956"/>
                  <a:pt x="293066" y="344944"/>
                </a:cubicBezTo>
                <a:cubicBezTo>
                  <a:pt x="292995" y="345125"/>
                  <a:pt x="292819" y="345243"/>
                  <a:pt x="292626" y="345238"/>
                </a:cubicBezTo>
                <a:cubicBezTo>
                  <a:pt x="287994" y="348122"/>
                  <a:pt x="283174" y="350711"/>
                  <a:pt x="278395" y="353300"/>
                </a:cubicBezTo>
                <a:cubicBezTo>
                  <a:pt x="256599" y="365194"/>
                  <a:pt x="233948" y="375438"/>
                  <a:pt x="210633" y="383946"/>
                </a:cubicBezTo>
                <a:cubicBezTo>
                  <a:pt x="192968" y="390402"/>
                  <a:pt x="174859" y="395565"/>
                  <a:pt x="156453" y="399396"/>
                </a:cubicBezTo>
                <a:cubicBezTo>
                  <a:pt x="147817" y="401220"/>
                  <a:pt x="139119" y="402622"/>
                  <a:pt x="130358" y="403605"/>
                </a:cubicBezTo>
                <a:cubicBezTo>
                  <a:pt x="118577" y="404992"/>
                  <a:pt x="106705" y="405449"/>
                  <a:pt x="94853" y="404973"/>
                </a:cubicBezTo>
                <a:cubicBezTo>
                  <a:pt x="80530" y="404529"/>
                  <a:pt x="66356" y="401917"/>
                  <a:pt x="52808" y="397228"/>
                </a:cubicBezTo>
                <a:cubicBezTo>
                  <a:pt x="41327" y="393306"/>
                  <a:pt x="30799" y="386994"/>
                  <a:pt x="21914" y="378705"/>
                </a:cubicBezTo>
                <a:cubicBezTo>
                  <a:pt x="11426" y="368621"/>
                  <a:pt x="4352" y="355489"/>
                  <a:pt x="1688" y="341155"/>
                </a:cubicBezTo>
                <a:cubicBezTo>
                  <a:pt x="-172" y="331366"/>
                  <a:pt x="-498" y="321347"/>
                  <a:pt x="724" y="311456"/>
                </a:cubicBezTo>
                <a:cubicBezTo>
                  <a:pt x="2699" y="295445"/>
                  <a:pt x="7095" y="279829"/>
                  <a:pt x="13761" y="265150"/>
                </a:cubicBezTo>
                <a:cubicBezTo>
                  <a:pt x="21442" y="247897"/>
                  <a:pt x="30904" y="231502"/>
                  <a:pt x="41993" y="216234"/>
                </a:cubicBezTo>
                <a:cubicBezTo>
                  <a:pt x="55802" y="197029"/>
                  <a:pt x="71229" y="179050"/>
                  <a:pt x="88104" y="162497"/>
                </a:cubicBezTo>
                <a:cubicBezTo>
                  <a:pt x="113892" y="137157"/>
                  <a:pt x="142171" y="114505"/>
                  <a:pt x="172508" y="94890"/>
                </a:cubicBezTo>
                <a:cubicBezTo>
                  <a:pt x="195316" y="79990"/>
                  <a:pt x="219207" y="66833"/>
                  <a:pt x="243979" y="55530"/>
                </a:cubicBezTo>
                <a:cubicBezTo>
                  <a:pt x="267374" y="44765"/>
                  <a:pt x="291670" y="36095"/>
                  <a:pt x="316583" y="29620"/>
                </a:cubicBezTo>
                <a:cubicBezTo>
                  <a:pt x="330194" y="26085"/>
                  <a:pt x="344033" y="23497"/>
                  <a:pt x="357999" y="21874"/>
                </a:cubicBezTo>
                <a:cubicBezTo>
                  <a:pt x="366053" y="20902"/>
                  <a:pt x="374156" y="20382"/>
                  <a:pt x="382270" y="20316"/>
                </a:cubicBezTo>
                <a:cubicBezTo>
                  <a:pt x="382521" y="20316"/>
                  <a:pt x="382773" y="20316"/>
                  <a:pt x="383024" y="20316"/>
                </a:cubicBezTo>
                <a:cubicBezTo>
                  <a:pt x="385015" y="20443"/>
                  <a:pt x="386043" y="19622"/>
                  <a:pt x="386923" y="17622"/>
                </a:cubicBezTo>
                <a:cubicBezTo>
                  <a:pt x="391878" y="6006"/>
                  <a:pt x="403739" y="-1064"/>
                  <a:pt x="416266" y="131"/>
                </a:cubicBezTo>
                <a:close/>
              </a:path>
            </a:pathLst>
          </a:custGeom>
          <a:solidFill>
            <a:srgbClr val="376DB5"/>
          </a:solidFill>
          <a:ln w="2090" cap="flat">
            <a:noFill/>
            <a:prstDash val="solid"/>
            <a:miter/>
          </a:ln>
        </p:spPr>
        <p:txBody>
          <a:bodyPr rtlCol="0" anchor="ctr"/>
          <a:lstStyle/>
          <a:p>
            <a:endParaRPr lang="en-VN"/>
          </a:p>
        </p:txBody>
      </p:sp>
    </p:spTree>
    <p:extLst>
      <p:ext uri="{BB962C8B-B14F-4D97-AF65-F5344CB8AC3E}">
        <p14:creationId xmlns:p14="http://schemas.microsoft.com/office/powerpoint/2010/main" val="18676272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Mẫu nội dung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8451A8-C849-9E82-96FE-C28448A63035}"/>
              </a:ext>
            </a:extLst>
          </p:cNvPr>
          <p:cNvSpPr>
            <a:spLocks noGrp="1"/>
          </p:cNvSpPr>
          <p:nvPr>
            <p:ph type="title"/>
          </p:nvPr>
        </p:nvSpPr>
        <p:spPr>
          <a:xfrm>
            <a:off x="839788" y="417399"/>
            <a:ext cx="3932237" cy="1600200"/>
          </a:xfrm>
        </p:spPr>
        <p:txBody>
          <a:bodyPr anchor="b">
            <a:normAutofit/>
          </a:bodyPr>
          <a:lstStyle>
            <a:lvl1pPr>
              <a:defRPr sz="4000"/>
            </a:lvl1pPr>
          </a:lstStyle>
          <a:p>
            <a:r>
              <a:rPr lang="en-US" dirty="0"/>
              <a:t>Click to edit Master title style</a:t>
            </a:r>
            <a:endParaRPr lang="en-VN" dirty="0"/>
          </a:p>
        </p:txBody>
      </p:sp>
      <p:sp>
        <p:nvSpPr>
          <p:cNvPr id="3" name="Content Placeholder 2">
            <a:extLst>
              <a:ext uri="{FF2B5EF4-FFF2-40B4-BE49-F238E27FC236}">
                <a16:creationId xmlns:a16="http://schemas.microsoft.com/office/drawing/2014/main" id="{A9A510C4-25DA-E657-8490-3BBA6C9F1EC2}"/>
              </a:ext>
            </a:extLst>
          </p:cNvPr>
          <p:cNvSpPr>
            <a:spLocks noGrp="1"/>
          </p:cNvSpPr>
          <p:nvPr>
            <p:ph idx="1"/>
          </p:nvPr>
        </p:nvSpPr>
        <p:spPr>
          <a:xfrm>
            <a:off x="5183188" y="417400"/>
            <a:ext cx="6172200" cy="5788448"/>
          </a:xfrm>
        </p:spPr>
        <p:txBody>
          <a:bodyPr/>
          <a:lstStyle>
            <a:lvl1pPr>
              <a:lnSpc>
                <a:spcPct val="130000"/>
              </a:lnSpc>
              <a:spcBef>
                <a:spcPts val="300"/>
              </a:spcBef>
              <a:spcAft>
                <a:spcPts val="300"/>
              </a:spcAft>
              <a:defRPr sz="3200">
                <a:latin typeface="Arial" panose="020B0604020202020204" pitchFamily="34" charset="0"/>
                <a:cs typeface="Arial" panose="020B0604020202020204" pitchFamily="34" charset="0"/>
              </a:defRPr>
            </a:lvl1pPr>
            <a:lvl2pPr>
              <a:lnSpc>
                <a:spcPct val="130000"/>
              </a:lnSpc>
              <a:spcBef>
                <a:spcPts val="300"/>
              </a:spcBef>
              <a:spcAft>
                <a:spcPts val="300"/>
              </a:spcAft>
              <a:defRPr sz="2800">
                <a:latin typeface="Arial" panose="020B0604020202020204" pitchFamily="34" charset="0"/>
                <a:cs typeface="Arial" panose="020B0604020202020204" pitchFamily="34" charset="0"/>
              </a:defRPr>
            </a:lvl2pPr>
            <a:lvl3pPr>
              <a:lnSpc>
                <a:spcPct val="130000"/>
              </a:lnSpc>
              <a:spcBef>
                <a:spcPts val="300"/>
              </a:spcBef>
              <a:spcAft>
                <a:spcPts val="300"/>
              </a:spcAft>
              <a:defRPr sz="2400">
                <a:latin typeface="Arial" panose="020B0604020202020204" pitchFamily="34" charset="0"/>
                <a:cs typeface="Arial" panose="020B0604020202020204" pitchFamily="34" charset="0"/>
              </a:defRPr>
            </a:lvl3pPr>
            <a:lvl4pPr>
              <a:lnSpc>
                <a:spcPct val="130000"/>
              </a:lnSpc>
              <a:spcBef>
                <a:spcPts val="300"/>
              </a:spcBef>
              <a:spcAft>
                <a:spcPts val="300"/>
              </a:spcAft>
              <a:defRPr sz="2000">
                <a:latin typeface="Arial" panose="020B0604020202020204" pitchFamily="34" charset="0"/>
                <a:cs typeface="Arial" panose="020B0604020202020204" pitchFamily="34" charset="0"/>
              </a:defRPr>
            </a:lvl4pPr>
            <a:lvl5pPr>
              <a:lnSpc>
                <a:spcPct val="130000"/>
              </a:lnSpc>
              <a:spcBef>
                <a:spcPts val="300"/>
              </a:spcBef>
              <a:spcAft>
                <a:spcPts val="300"/>
              </a:spcAft>
              <a:defRPr sz="2000">
                <a:latin typeface="Arial" panose="020B0604020202020204" pitchFamily="34" charset="0"/>
                <a:cs typeface="Arial" panose="020B0604020202020204" pitchFamily="34" charset="0"/>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
        <p:nvSpPr>
          <p:cNvPr id="4" name="Text Placeholder 3">
            <a:extLst>
              <a:ext uri="{FF2B5EF4-FFF2-40B4-BE49-F238E27FC236}">
                <a16:creationId xmlns:a16="http://schemas.microsoft.com/office/drawing/2014/main" id="{6AAD4FDC-90BC-2A18-9D26-88E9016BDCFE}"/>
              </a:ext>
            </a:extLst>
          </p:cNvPr>
          <p:cNvSpPr>
            <a:spLocks noGrp="1"/>
          </p:cNvSpPr>
          <p:nvPr>
            <p:ph type="body" sz="half" idx="2"/>
          </p:nvPr>
        </p:nvSpPr>
        <p:spPr>
          <a:xfrm>
            <a:off x="839788" y="2164080"/>
            <a:ext cx="3932237" cy="4041767"/>
          </a:xfrm>
        </p:spPr>
        <p:txBody>
          <a:bodyPr/>
          <a:lstStyle>
            <a:lvl1pPr marL="0" indent="0">
              <a:buNone/>
              <a:defRPr sz="1600">
                <a:latin typeface="Arial" panose="020B0604020202020204" pitchFamily="34" charset="0"/>
                <a:cs typeface="Arial" panose="020B0604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6" name="Footer Placeholder 5">
            <a:extLst>
              <a:ext uri="{FF2B5EF4-FFF2-40B4-BE49-F238E27FC236}">
                <a16:creationId xmlns:a16="http://schemas.microsoft.com/office/drawing/2014/main" id="{5525D253-E1CB-6DD3-1298-626DE84CCF40}"/>
              </a:ext>
            </a:extLst>
          </p:cNvPr>
          <p:cNvSpPr>
            <a:spLocks noGrp="1"/>
          </p:cNvSpPr>
          <p:nvPr>
            <p:ph type="ftr" sz="quarter" idx="11"/>
          </p:nvPr>
        </p:nvSpPr>
        <p:spPr>
          <a:xfrm>
            <a:off x="3564835" y="6481647"/>
            <a:ext cx="5062330" cy="239828"/>
          </a:xfrm>
        </p:spPr>
        <p:txBody>
          <a:bodyPr/>
          <a:lstStyle>
            <a:lvl1pPr>
              <a:defRPr lang="en-VN" sz="1100" kern="1200" dirty="0">
                <a:solidFill>
                  <a:schemeClr val="tx1">
                    <a:tint val="75000"/>
                  </a:schemeClr>
                </a:solidFill>
                <a:latin typeface="Arial" panose="020B0604020202020204" pitchFamily="34" charset="0"/>
                <a:ea typeface="+mn-ea"/>
                <a:cs typeface="Arial" panose="020B0604020202020204" pitchFamily="34" charset="0"/>
              </a:defRPr>
            </a:lvl1pPr>
          </a:lstStyle>
          <a:p>
            <a:r>
              <a:rPr lang="vi-VN" dirty="0"/>
              <a:t>Thực hiện bởi Trường Đại học Công nghệ Thông tin, ĐHQG-HCM</a:t>
            </a:r>
            <a:endParaRPr lang="en-VN" dirty="0"/>
          </a:p>
        </p:txBody>
      </p:sp>
      <p:sp>
        <p:nvSpPr>
          <p:cNvPr id="8" name="Freeform 7">
            <a:extLst>
              <a:ext uri="{FF2B5EF4-FFF2-40B4-BE49-F238E27FC236}">
                <a16:creationId xmlns:a16="http://schemas.microsoft.com/office/drawing/2014/main" id="{9D2646A9-20B2-4E9D-002E-A164C93A765E}"/>
              </a:ext>
            </a:extLst>
          </p:cNvPr>
          <p:cNvSpPr/>
          <p:nvPr userDrawn="1"/>
        </p:nvSpPr>
        <p:spPr>
          <a:xfrm rot="10800000">
            <a:off x="-2" y="0"/>
            <a:ext cx="12192000" cy="6858000"/>
          </a:xfrm>
          <a:custGeom>
            <a:avLst/>
            <a:gdLst>
              <a:gd name="connsiteX0" fmla="*/ 0 w 12192000"/>
              <a:gd name="connsiteY0" fmla="*/ 616911 h 6858000"/>
              <a:gd name="connsiteX1" fmla="*/ 0 w 12192000"/>
              <a:gd name="connsiteY1" fmla="*/ 0 h 6858000"/>
              <a:gd name="connsiteX2" fmla="*/ 715617 w 12192000"/>
              <a:gd name="connsiteY2" fmla="*/ 0 h 6858000"/>
              <a:gd name="connsiteX3" fmla="*/ 12192000 w 12192000"/>
              <a:gd name="connsiteY3" fmla="*/ 6858000 h 6858000"/>
              <a:gd name="connsiteX4" fmla="*/ 11476383 w 12192000"/>
              <a:gd name="connsiteY4" fmla="*/ 6858000 h 6858000"/>
              <a:gd name="connsiteX5" fmla="*/ 12192000 w 12192000"/>
              <a:gd name="connsiteY5" fmla="*/ 624108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6858000">
                <a:moveTo>
                  <a:pt x="0" y="616911"/>
                </a:moveTo>
                <a:lnTo>
                  <a:pt x="0" y="0"/>
                </a:lnTo>
                <a:lnTo>
                  <a:pt x="715617" y="0"/>
                </a:lnTo>
                <a:close/>
                <a:moveTo>
                  <a:pt x="12192000" y="6858000"/>
                </a:moveTo>
                <a:lnTo>
                  <a:pt x="11476383" y="6858000"/>
                </a:lnTo>
                <a:lnTo>
                  <a:pt x="12192000" y="6241089"/>
                </a:lnTo>
                <a:close/>
              </a:path>
            </a:pathLst>
          </a:custGeom>
          <a:blipFill>
            <a:blip r:embed="rId2" cstate="screen">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Isosceles Triangle 12">
            <a:extLst>
              <a:ext uri="{FF2B5EF4-FFF2-40B4-BE49-F238E27FC236}">
                <a16:creationId xmlns:a16="http://schemas.microsoft.com/office/drawing/2014/main" id="{E3DA3820-010F-54E6-12EE-340FD2FE0CB9}"/>
              </a:ext>
            </a:extLst>
          </p:cNvPr>
          <p:cNvSpPr/>
          <p:nvPr userDrawn="1"/>
        </p:nvSpPr>
        <p:spPr>
          <a:xfrm rot="10800000">
            <a:off x="0" y="0"/>
            <a:ext cx="715617" cy="616911"/>
          </a:xfrm>
          <a:prstGeom prst="triangle">
            <a:avLst>
              <a:gd name="adj" fmla="val 100000"/>
            </a:avLst>
          </a:prstGeom>
          <a:solidFill>
            <a:srgbClr val="0072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49C01C7F-55E1-F2CB-795D-14ADA6F747EF}"/>
              </a:ext>
            </a:extLst>
          </p:cNvPr>
          <p:cNvGrpSpPr/>
          <p:nvPr userDrawn="1"/>
        </p:nvGrpSpPr>
        <p:grpSpPr>
          <a:xfrm>
            <a:off x="58527" y="40944"/>
            <a:ext cx="2869771" cy="1563379"/>
            <a:chOff x="44879" y="27296"/>
            <a:chExt cx="2869771" cy="1563379"/>
          </a:xfrm>
          <a:solidFill>
            <a:srgbClr val="0072FF"/>
          </a:solidFill>
        </p:grpSpPr>
        <p:cxnSp>
          <p:nvCxnSpPr>
            <p:cNvPr id="11" name="Straight Connector 10">
              <a:extLst>
                <a:ext uri="{FF2B5EF4-FFF2-40B4-BE49-F238E27FC236}">
                  <a16:creationId xmlns:a16="http://schemas.microsoft.com/office/drawing/2014/main" id="{27EFB461-265B-447E-AE53-F0AB83B5002D}"/>
                </a:ext>
              </a:extLst>
            </p:cNvPr>
            <p:cNvCxnSpPr>
              <a:cxnSpLocks/>
            </p:cNvCxnSpPr>
            <p:nvPr/>
          </p:nvCxnSpPr>
          <p:spPr>
            <a:xfrm flipH="1">
              <a:off x="766351" y="34631"/>
              <a:ext cx="2148299" cy="0"/>
            </a:xfrm>
            <a:prstGeom prst="line">
              <a:avLst/>
            </a:prstGeom>
            <a:grpFill/>
            <a:ln w="38100">
              <a:solidFill>
                <a:srgbClr val="00C6FF"/>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A811A0C-899E-BD2A-2B6B-F76A3CDCA121}"/>
                </a:ext>
              </a:extLst>
            </p:cNvPr>
            <p:cNvCxnSpPr>
              <a:cxnSpLocks/>
            </p:cNvCxnSpPr>
            <p:nvPr/>
          </p:nvCxnSpPr>
          <p:spPr>
            <a:xfrm flipH="1">
              <a:off x="44879" y="27296"/>
              <a:ext cx="737495" cy="644210"/>
            </a:xfrm>
            <a:prstGeom prst="line">
              <a:avLst/>
            </a:prstGeom>
            <a:grpFill/>
            <a:ln w="38100">
              <a:solidFill>
                <a:srgbClr val="00C6FF"/>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24B5CB31-1B06-6224-B8E2-D0F08CE59076}"/>
                </a:ext>
              </a:extLst>
            </p:cNvPr>
            <p:cNvCxnSpPr>
              <a:cxnSpLocks/>
            </p:cNvCxnSpPr>
            <p:nvPr/>
          </p:nvCxnSpPr>
          <p:spPr>
            <a:xfrm flipV="1">
              <a:off x="52214" y="654128"/>
              <a:ext cx="0" cy="936547"/>
            </a:xfrm>
            <a:prstGeom prst="line">
              <a:avLst/>
            </a:prstGeom>
            <a:grpFill/>
            <a:ln w="38100">
              <a:solidFill>
                <a:srgbClr val="00C6FF"/>
              </a:solidFill>
            </a:ln>
          </p:spPr>
          <p:style>
            <a:lnRef idx="1">
              <a:schemeClr val="accent1"/>
            </a:lnRef>
            <a:fillRef idx="0">
              <a:schemeClr val="accent1"/>
            </a:fillRef>
            <a:effectRef idx="0">
              <a:schemeClr val="accent1"/>
            </a:effectRef>
            <a:fontRef idx="minor">
              <a:schemeClr val="tx1"/>
            </a:fontRef>
          </p:style>
        </p:cxnSp>
      </p:grpSp>
      <p:sp>
        <p:nvSpPr>
          <p:cNvPr id="14" name="Isosceles Triangle 12">
            <a:extLst>
              <a:ext uri="{FF2B5EF4-FFF2-40B4-BE49-F238E27FC236}">
                <a16:creationId xmlns:a16="http://schemas.microsoft.com/office/drawing/2014/main" id="{EBCAC4CC-6B14-0AD9-B30D-7B94535D4473}"/>
              </a:ext>
            </a:extLst>
          </p:cNvPr>
          <p:cNvSpPr/>
          <p:nvPr userDrawn="1"/>
        </p:nvSpPr>
        <p:spPr>
          <a:xfrm rot="10800000" flipH="1" flipV="1">
            <a:off x="11476383" y="6241089"/>
            <a:ext cx="715617" cy="616911"/>
          </a:xfrm>
          <a:prstGeom prst="triangle">
            <a:avLst>
              <a:gd name="adj" fmla="val 100000"/>
            </a:avLst>
          </a:prstGeom>
          <a:solidFill>
            <a:srgbClr val="0072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AABFA2BC-06E9-F841-D06E-DEBB7129CD94}"/>
              </a:ext>
            </a:extLst>
          </p:cNvPr>
          <p:cNvGrpSpPr/>
          <p:nvPr userDrawn="1"/>
        </p:nvGrpSpPr>
        <p:grpSpPr>
          <a:xfrm flipH="1" flipV="1">
            <a:off x="9263702" y="5253677"/>
            <a:ext cx="2869771" cy="1563379"/>
            <a:chOff x="44879" y="27296"/>
            <a:chExt cx="2869771" cy="1563379"/>
          </a:xfrm>
          <a:solidFill>
            <a:srgbClr val="0072FF"/>
          </a:solidFill>
        </p:grpSpPr>
        <p:cxnSp>
          <p:nvCxnSpPr>
            <p:cNvPr id="16" name="Straight Connector 15">
              <a:extLst>
                <a:ext uri="{FF2B5EF4-FFF2-40B4-BE49-F238E27FC236}">
                  <a16:creationId xmlns:a16="http://schemas.microsoft.com/office/drawing/2014/main" id="{FC8E81B6-D5AC-F9AA-7729-98A69A809FE3}"/>
                </a:ext>
              </a:extLst>
            </p:cNvPr>
            <p:cNvCxnSpPr>
              <a:cxnSpLocks/>
            </p:cNvCxnSpPr>
            <p:nvPr/>
          </p:nvCxnSpPr>
          <p:spPr>
            <a:xfrm flipH="1">
              <a:off x="766351" y="34631"/>
              <a:ext cx="2148299" cy="0"/>
            </a:xfrm>
            <a:prstGeom prst="line">
              <a:avLst/>
            </a:prstGeom>
            <a:grpFill/>
            <a:ln w="38100" cap="rnd">
              <a:solidFill>
                <a:srgbClr val="00C6FF"/>
              </a:solidFill>
              <a:roun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9EFB5E89-FF82-2441-3C96-2E40FFE648D5}"/>
                </a:ext>
              </a:extLst>
            </p:cNvPr>
            <p:cNvCxnSpPr>
              <a:cxnSpLocks/>
            </p:cNvCxnSpPr>
            <p:nvPr/>
          </p:nvCxnSpPr>
          <p:spPr>
            <a:xfrm flipH="1">
              <a:off x="44879" y="27296"/>
              <a:ext cx="737495" cy="644210"/>
            </a:xfrm>
            <a:prstGeom prst="line">
              <a:avLst/>
            </a:prstGeom>
            <a:grpFill/>
            <a:ln w="38100" cap="rnd">
              <a:solidFill>
                <a:srgbClr val="00C6FF"/>
              </a:solidFill>
              <a:round/>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562BEED6-4AFE-006D-2D1B-6B7FF1399D30}"/>
                </a:ext>
              </a:extLst>
            </p:cNvPr>
            <p:cNvCxnSpPr>
              <a:cxnSpLocks/>
            </p:cNvCxnSpPr>
            <p:nvPr/>
          </p:nvCxnSpPr>
          <p:spPr>
            <a:xfrm flipV="1">
              <a:off x="52214" y="654128"/>
              <a:ext cx="0" cy="936547"/>
            </a:xfrm>
            <a:prstGeom prst="line">
              <a:avLst/>
            </a:prstGeom>
            <a:grpFill/>
            <a:ln w="38100" cap="rnd">
              <a:solidFill>
                <a:srgbClr val="00C6FF"/>
              </a:solidFill>
              <a:round/>
            </a:ln>
          </p:spPr>
          <p:style>
            <a:lnRef idx="1">
              <a:schemeClr val="accent1"/>
            </a:lnRef>
            <a:fillRef idx="0">
              <a:schemeClr val="accent1"/>
            </a:fillRef>
            <a:effectRef idx="0">
              <a:schemeClr val="accent1"/>
            </a:effectRef>
            <a:fontRef idx="minor">
              <a:schemeClr val="tx1"/>
            </a:fontRef>
          </p:style>
        </p:cxnSp>
      </p:grpSp>
      <p:sp>
        <p:nvSpPr>
          <p:cNvPr id="5" name="Date Placeholder 4">
            <a:extLst>
              <a:ext uri="{FF2B5EF4-FFF2-40B4-BE49-F238E27FC236}">
                <a16:creationId xmlns:a16="http://schemas.microsoft.com/office/drawing/2014/main" id="{F4A2DD06-FBE3-7873-A44C-AF7E41B47032}"/>
              </a:ext>
            </a:extLst>
          </p:cNvPr>
          <p:cNvSpPr>
            <a:spLocks noGrp="1"/>
          </p:cNvSpPr>
          <p:nvPr>
            <p:ph type="dt" sz="half" idx="13"/>
          </p:nvPr>
        </p:nvSpPr>
        <p:spPr>
          <a:xfrm>
            <a:off x="838200" y="6481647"/>
            <a:ext cx="2090098" cy="239828"/>
          </a:xfrm>
        </p:spPr>
        <p:txBody>
          <a:bodyPr/>
          <a:lstStyle>
            <a:lvl1pPr marL="0" algn="ctr" defTabSz="914400" rtl="0" eaLnBrk="1" latinLnBrk="0" hangingPunct="1">
              <a:defRPr lang="en-US" sz="1100" kern="1200" smtClean="0">
                <a:solidFill>
                  <a:schemeClr val="tx1">
                    <a:tint val="75000"/>
                  </a:schemeClr>
                </a:solidFill>
                <a:latin typeface="Arial" panose="020B0604020202020204" pitchFamily="34" charset="0"/>
                <a:ea typeface="+mn-ea"/>
                <a:cs typeface="Arial" panose="020B0604020202020204" pitchFamily="34" charset="0"/>
              </a:defRPr>
            </a:lvl1pPr>
          </a:lstStyle>
          <a:p>
            <a:fld id="{4218F60A-1660-4A42-9166-075A3A244FE0}" type="datetime4">
              <a:rPr lang="en-US" smtClean="0"/>
              <a:t>February 16, 2024</a:t>
            </a:fld>
            <a:endParaRPr lang="en-US" dirty="0"/>
          </a:p>
        </p:txBody>
      </p:sp>
      <p:grpSp>
        <p:nvGrpSpPr>
          <p:cNvPr id="27" name="Group 26">
            <a:extLst>
              <a:ext uri="{FF2B5EF4-FFF2-40B4-BE49-F238E27FC236}">
                <a16:creationId xmlns:a16="http://schemas.microsoft.com/office/drawing/2014/main" id="{19F7E0C3-709E-4480-B93F-A145AA9BF95E}"/>
              </a:ext>
            </a:extLst>
          </p:cNvPr>
          <p:cNvGrpSpPr/>
          <p:nvPr userDrawn="1"/>
        </p:nvGrpSpPr>
        <p:grpSpPr>
          <a:xfrm>
            <a:off x="16026" y="4629289"/>
            <a:ext cx="434350" cy="2228711"/>
            <a:chOff x="16026" y="4629289"/>
            <a:chExt cx="434350" cy="2228711"/>
          </a:xfrm>
          <a:gradFill flip="none" rotWithShape="1">
            <a:gsLst>
              <a:gs pos="0">
                <a:srgbClr val="0072FF"/>
              </a:gs>
              <a:gs pos="100000">
                <a:srgbClr val="00C6FF">
                  <a:alpha val="0"/>
                </a:srgbClr>
              </a:gs>
            </a:gsLst>
            <a:lin ang="16200000" scaled="1"/>
            <a:tileRect/>
          </a:gradFill>
        </p:grpSpPr>
        <p:sp>
          <p:nvSpPr>
            <p:cNvPr id="28" name="Rectangle 27">
              <a:extLst>
                <a:ext uri="{FF2B5EF4-FFF2-40B4-BE49-F238E27FC236}">
                  <a16:creationId xmlns:a16="http://schemas.microsoft.com/office/drawing/2014/main" id="{06218455-EE1F-4CAE-35CE-309669CD5A86}"/>
                </a:ext>
              </a:extLst>
            </p:cNvPr>
            <p:cNvSpPr/>
            <p:nvPr userDrawn="1"/>
          </p:nvSpPr>
          <p:spPr>
            <a:xfrm>
              <a:off x="16026" y="4629289"/>
              <a:ext cx="434350" cy="3469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4E7DE08A-B072-242A-5B80-F3F9AD915880}"/>
                </a:ext>
              </a:extLst>
            </p:cNvPr>
            <p:cNvSpPr/>
            <p:nvPr userDrawn="1"/>
          </p:nvSpPr>
          <p:spPr>
            <a:xfrm>
              <a:off x="16026" y="5005641"/>
              <a:ext cx="434350" cy="3469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CF5BB871-D532-8849-CFCF-DA266CA0CBB9}"/>
                </a:ext>
              </a:extLst>
            </p:cNvPr>
            <p:cNvSpPr/>
            <p:nvPr userDrawn="1"/>
          </p:nvSpPr>
          <p:spPr>
            <a:xfrm>
              <a:off x="16026" y="5381993"/>
              <a:ext cx="434350" cy="3469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31" name="Rectangle 30">
              <a:extLst>
                <a:ext uri="{FF2B5EF4-FFF2-40B4-BE49-F238E27FC236}">
                  <a16:creationId xmlns:a16="http://schemas.microsoft.com/office/drawing/2014/main" id="{8D204A52-1897-DC00-FC7F-7F2D6A15A5A8}"/>
                </a:ext>
              </a:extLst>
            </p:cNvPr>
            <p:cNvSpPr/>
            <p:nvPr userDrawn="1"/>
          </p:nvSpPr>
          <p:spPr>
            <a:xfrm>
              <a:off x="16026" y="5758345"/>
              <a:ext cx="434350" cy="3469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54B16481-FCE8-1411-5E54-3CCFE7C8E3BF}"/>
                </a:ext>
              </a:extLst>
            </p:cNvPr>
            <p:cNvSpPr/>
            <p:nvPr userDrawn="1"/>
          </p:nvSpPr>
          <p:spPr>
            <a:xfrm>
              <a:off x="16026" y="6134697"/>
              <a:ext cx="434350" cy="3469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9937E814-C1B3-923F-AA9F-ED4D67B5FA37}"/>
                </a:ext>
              </a:extLst>
            </p:cNvPr>
            <p:cNvSpPr/>
            <p:nvPr userDrawn="1"/>
          </p:nvSpPr>
          <p:spPr>
            <a:xfrm>
              <a:off x="16026" y="6511050"/>
              <a:ext cx="434350" cy="3469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grpSp>
      <p:sp>
        <p:nvSpPr>
          <p:cNvPr id="34" name="Oval 33">
            <a:extLst>
              <a:ext uri="{FF2B5EF4-FFF2-40B4-BE49-F238E27FC236}">
                <a16:creationId xmlns:a16="http://schemas.microsoft.com/office/drawing/2014/main" id="{54D4DA50-8E21-311C-C8D0-8D01D4027E4B}"/>
              </a:ext>
            </a:extLst>
          </p:cNvPr>
          <p:cNvSpPr/>
          <p:nvPr userDrawn="1"/>
        </p:nvSpPr>
        <p:spPr>
          <a:xfrm>
            <a:off x="102265" y="6554298"/>
            <a:ext cx="233916" cy="2339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sz="1000">
              <a:latin typeface="Arial" panose="020B0604020202020204" pitchFamily="34" charset="0"/>
              <a:cs typeface="Arial" panose="020B0604020202020204" pitchFamily="34" charset="0"/>
            </a:endParaRPr>
          </a:p>
        </p:txBody>
      </p:sp>
      <p:sp>
        <p:nvSpPr>
          <p:cNvPr id="35" name="Slide Number Placeholder 5">
            <a:extLst>
              <a:ext uri="{FF2B5EF4-FFF2-40B4-BE49-F238E27FC236}">
                <a16:creationId xmlns:a16="http://schemas.microsoft.com/office/drawing/2014/main" id="{A8865D04-377E-C130-582C-68182D42FE87}"/>
              </a:ext>
            </a:extLst>
          </p:cNvPr>
          <p:cNvSpPr txBox="1">
            <a:spLocks/>
          </p:cNvSpPr>
          <p:nvPr userDrawn="1"/>
        </p:nvSpPr>
        <p:spPr>
          <a:xfrm>
            <a:off x="73423" y="6525456"/>
            <a:ext cx="291600" cy="291600"/>
          </a:xfrm>
          <a:prstGeom prst="rect">
            <a:avLst/>
          </a:prstGeom>
        </p:spPr>
        <p:txBody>
          <a:bodyPr vert="horz" lIns="91440" tIns="45720" rIns="91440" bIns="45720" rtlCol="0" anchor="ctr"/>
          <a:lstStyle>
            <a:defPPr>
              <a:defRPr lang="en-VN"/>
            </a:defPPr>
            <a:lvl1pPr marL="0" algn="ctr" defTabSz="914400" rtl="0" eaLnBrk="1" latinLnBrk="0" hangingPunct="1">
              <a:defRPr lang="en-VN" sz="700" kern="1200" smtClean="0">
                <a:solidFill>
                  <a:schemeClr val="tx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8B0B3AC-44A8-D142-AAF6-9A453466E1A4}" type="slidenum">
              <a:rPr lang="en-US" smtClean="0"/>
              <a:pPr/>
              <a:t>‹#›</a:t>
            </a:fld>
            <a:endParaRPr lang="en-US" dirty="0"/>
          </a:p>
        </p:txBody>
      </p:sp>
      <p:sp>
        <p:nvSpPr>
          <p:cNvPr id="36" name="Freeform 17">
            <a:extLst>
              <a:ext uri="{FF2B5EF4-FFF2-40B4-BE49-F238E27FC236}">
                <a16:creationId xmlns:a16="http://schemas.microsoft.com/office/drawing/2014/main" id="{A0826EC5-F9EB-E643-9EBC-97CA5C5A76D0}"/>
              </a:ext>
            </a:extLst>
          </p:cNvPr>
          <p:cNvSpPr/>
          <p:nvPr userDrawn="1"/>
        </p:nvSpPr>
        <p:spPr>
          <a:xfrm>
            <a:off x="11589537" y="105878"/>
            <a:ext cx="489307" cy="405155"/>
          </a:xfrm>
          <a:custGeom>
            <a:avLst/>
            <a:gdLst>
              <a:gd name="connsiteX0" fmla="*/ 278290 w 489307"/>
              <a:gd name="connsiteY0" fmla="*/ 349616 h 405155"/>
              <a:gd name="connsiteX1" fmla="*/ 277683 w 489307"/>
              <a:gd name="connsiteY1" fmla="*/ 349811 h 405155"/>
              <a:gd name="connsiteX2" fmla="*/ 277976 w 489307"/>
              <a:gd name="connsiteY2" fmla="*/ 349743 h 405155"/>
              <a:gd name="connsiteX3" fmla="*/ 173116 w 489307"/>
              <a:gd name="connsiteY3" fmla="*/ 214928 h 405155"/>
              <a:gd name="connsiteX4" fmla="*/ 212561 w 489307"/>
              <a:gd name="connsiteY4" fmla="*/ 228062 h 405155"/>
              <a:gd name="connsiteX5" fmla="*/ 214259 w 489307"/>
              <a:gd name="connsiteY5" fmla="*/ 228947 h 405155"/>
              <a:gd name="connsiteX6" fmla="*/ 213316 w 489307"/>
              <a:gd name="connsiteY6" fmla="*/ 229788 h 405155"/>
              <a:gd name="connsiteX7" fmla="*/ 182086 w 489307"/>
              <a:gd name="connsiteY7" fmla="*/ 251026 h 405155"/>
              <a:gd name="connsiteX8" fmla="*/ 179990 w 489307"/>
              <a:gd name="connsiteY8" fmla="*/ 251847 h 405155"/>
              <a:gd name="connsiteX9" fmla="*/ 156055 w 489307"/>
              <a:gd name="connsiteY9" fmla="*/ 251847 h 405155"/>
              <a:gd name="connsiteX10" fmla="*/ 155132 w 489307"/>
              <a:gd name="connsiteY10" fmla="*/ 251658 h 405155"/>
              <a:gd name="connsiteX11" fmla="*/ 155384 w 489307"/>
              <a:gd name="connsiteY11" fmla="*/ 250353 h 405155"/>
              <a:gd name="connsiteX12" fmla="*/ 170328 w 489307"/>
              <a:gd name="connsiteY12" fmla="*/ 216233 h 405155"/>
              <a:gd name="connsiteX13" fmla="*/ 173116 w 489307"/>
              <a:gd name="connsiteY13" fmla="*/ 214928 h 405155"/>
              <a:gd name="connsiteX14" fmla="*/ 277908 w 489307"/>
              <a:gd name="connsiteY14" fmla="*/ 214851 h 405155"/>
              <a:gd name="connsiteX15" fmla="*/ 279966 w 489307"/>
              <a:gd name="connsiteY15" fmla="*/ 215771 h 405155"/>
              <a:gd name="connsiteX16" fmla="*/ 295308 w 489307"/>
              <a:gd name="connsiteY16" fmla="*/ 250795 h 405155"/>
              <a:gd name="connsiteX17" fmla="*/ 295434 w 489307"/>
              <a:gd name="connsiteY17" fmla="*/ 251743 h 405155"/>
              <a:gd name="connsiteX18" fmla="*/ 293925 w 489307"/>
              <a:gd name="connsiteY18" fmla="*/ 251890 h 405155"/>
              <a:gd name="connsiteX19" fmla="*/ 270870 w 489307"/>
              <a:gd name="connsiteY19" fmla="*/ 251890 h 405155"/>
              <a:gd name="connsiteX20" fmla="*/ 268250 w 489307"/>
              <a:gd name="connsiteY20" fmla="*/ 250964 h 405155"/>
              <a:gd name="connsiteX21" fmla="*/ 237502 w 489307"/>
              <a:gd name="connsiteY21" fmla="*/ 230042 h 405155"/>
              <a:gd name="connsiteX22" fmla="*/ 236245 w 489307"/>
              <a:gd name="connsiteY22" fmla="*/ 229179 h 405155"/>
              <a:gd name="connsiteX23" fmla="*/ 237251 w 489307"/>
              <a:gd name="connsiteY23" fmla="*/ 228400 h 405155"/>
              <a:gd name="connsiteX24" fmla="*/ 277870 w 489307"/>
              <a:gd name="connsiteY24" fmla="*/ 214866 h 405155"/>
              <a:gd name="connsiteX25" fmla="*/ 277908 w 489307"/>
              <a:gd name="connsiteY25" fmla="*/ 214851 h 405155"/>
              <a:gd name="connsiteX26" fmla="*/ 151422 w 489307"/>
              <a:gd name="connsiteY26" fmla="*/ 211056 h 405155"/>
              <a:gd name="connsiteX27" fmla="*/ 161566 w 489307"/>
              <a:gd name="connsiteY27" fmla="*/ 212550 h 405155"/>
              <a:gd name="connsiteX28" fmla="*/ 154797 w 489307"/>
              <a:gd name="connsiteY28" fmla="*/ 226084 h 405155"/>
              <a:gd name="connsiteX29" fmla="*/ 148886 w 489307"/>
              <a:gd name="connsiteY29" fmla="*/ 239639 h 405155"/>
              <a:gd name="connsiteX30" fmla="*/ 148530 w 489307"/>
              <a:gd name="connsiteY30" fmla="*/ 235429 h 405155"/>
              <a:gd name="connsiteX31" fmla="*/ 149641 w 489307"/>
              <a:gd name="connsiteY31" fmla="*/ 212529 h 405155"/>
              <a:gd name="connsiteX32" fmla="*/ 151422 w 489307"/>
              <a:gd name="connsiteY32" fmla="*/ 211056 h 405155"/>
              <a:gd name="connsiteX33" fmla="*/ 299584 w 489307"/>
              <a:gd name="connsiteY33" fmla="*/ 210929 h 405155"/>
              <a:gd name="connsiteX34" fmla="*/ 300800 w 489307"/>
              <a:gd name="connsiteY34" fmla="*/ 212003 h 405155"/>
              <a:gd name="connsiteX35" fmla="*/ 301680 w 489307"/>
              <a:gd name="connsiteY35" fmla="*/ 219980 h 405155"/>
              <a:gd name="connsiteX36" fmla="*/ 301701 w 489307"/>
              <a:gd name="connsiteY36" fmla="*/ 238566 h 405155"/>
              <a:gd name="connsiteX37" fmla="*/ 301701 w 489307"/>
              <a:gd name="connsiteY37" fmla="*/ 239871 h 405155"/>
              <a:gd name="connsiteX38" fmla="*/ 301093 w 489307"/>
              <a:gd name="connsiteY38" fmla="*/ 238923 h 405155"/>
              <a:gd name="connsiteX39" fmla="*/ 289000 w 489307"/>
              <a:gd name="connsiteY39" fmla="*/ 212634 h 405155"/>
              <a:gd name="connsiteX40" fmla="*/ 299584 w 489307"/>
              <a:gd name="connsiteY40" fmla="*/ 210929 h 405155"/>
              <a:gd name="connsiteX41" fmla="*/ 112605 w 489307"/>
              <a:gd name="connsiteY41" fmla="*/ 209436 h 405155"/>
              <a:gd name="connsiteX42" fmla="*/ 139224 w 489307"/>
              <a:gd name="connsiteY42" fmla="*/ 209814 h 405155"/>
              <a:gd name="connsiteX43" fmla="*/ 140397 w 489307"/>
              <a:gd name="connsiteY43" fmla="*/ 211204 h 405155"/>
              <a:gd name="connsiteX44" fmla="*/ 139475 w 489307"/>
              <a:gd name="connsiteY44" fmla="*/ 220970 h 405155"/>
              <a:gd name="connsiteX45" fmla="*/ 139454 w 489307"/>
              <a:gd name="connsiteY45" fmla="*/ 239808 h 405155"/>
              <a:gd name="connsiteX46" fmla="*/ 140670 w 489307"/>
              <a:gd name="connsiteY46" fmla="*/ 251616 h 405155"/>
              <a:gd name="connsiteX47" fmla="*/ 139077 w 489307"/>
              <a:gd name="connsiteY47" fmla="*/ 251869 h 405155"/>
              <a:gd name="connsiteX48" fmla="*/ 116671 w 489307"/>
              <a:gd name="connsiteY48" fmla="*/ 251869 h 405155"/>
              <a:gd name="connsiteX49" fmla="*/ 114156 w 489307"/>
              <a:gd name="connsiteY49" fmla="*/ 250564 h 405155"/>
              <a:gd name="connsiteX50" fmla="*/ 110174 w 489307"/>
              <a:gd name="connsiteY50" fmla="*/ 211140 h 405155"/>
              <a:gd name="connsiteX51" fmla="*/ 112605 w 489307"/>
              <a:gd name="connsiteY51" fmla="*/ 209436 h 405155"/>
              <a:gd name="connsiteX52" fmla="*/ 337584 w 489307"/>
              <a:gd name="connsiteY52" fmla="*/ 209372 h 405155"/>
              <a:gd name="connsiteX53" fmla="*/ 340539 w 489307"/>
              <a:gd name="connsiteY53" fmla="*/ 211477 h 405155"/>
              <a:gd name="connsiteX54" fmla="*/ 336348 w 489307"/>
              <a:gd name="connsiteY54" fmla="*/ 250542 h 405155"/>
              <a:gd name="connsiteX55" fmla="*/ 334252 w 489307"/>
              <a:gd name="connsiteY55" fmla="*/ 251847 h 405155"/>
              <a:gd name="connsiteX56" fmla="*/ 311070 w 489307"/>
              <a:gd name="connsiteY56" fmla="*/ 251847 h 405155"/>
              <a:gd name="connsiteX57" fmla="*/ 309918 w 489307"/>
              <a:gd name="connsiteY57" fmla="*/ 251574 h 405155"/>
              <a:gd name="connsiteX58" fmla="*/ 310735 w 489307"/>
              <a:gd name="connsiteY58" fmla="*/ 244038 h 405155"/>
              <a:gd name="connsiteX59" fmla="*/ 311154 w 489307"/>
              <a:gd name="connsiteY59" fmla="*/ 222274 h 405155"/>
              <a:gd name="connsiteX60" fmla="*/ 310169 w 489307"/>
              <a:gd name="connsiteY60" fmla="*/ 211350 h 405155"/>
              <a:gd name="connsiteX61" fmla="*/ 311343 w 489307"/>
              <a:gd name="connsiteY61" fmla="*/ 209814 h 405155"/>
              <a:gd name="connsiteX62" fmla="*/ 337584 w 489307"/>
              <a:gd name="connsiteY62" fmla="*/ 209372 h 405155"/>
              <a:gd name="connsiteX63" fmla="*/ 223837 w 489307"/>
              <a:gd name="connsiteY63" fmla="*/ 156099 h 405155"/>
              <a:gd name="connsiteX64" fmla="*/ 226772 w 489307"/>
              <a:gd name="connsiteY64" fmla="*/ 156099 h 405155"/>
              <a:gd name="connsiteX65" fmla="*/ 273260 w 489307"/>
              <a:gd name="connsiteY65" fmla="*/ 204805 h 405155"/>
              <a:gd name="connsiteX66" fmla="*/ 273909 w 489307"/>
              <a:gd name="connsiteY66" fmla="*/ 205920 h 405155"/>
              <a:gd name="connsiteX67" fmla="*/ 270220 w 489307"/>
              <a:gd name="connsiteY67" fmla="*/ 206888 h 405155"/>
              <a:gd name="connsiteX68" fmla="*/ 226667 w 489307"/>
              <a:gd name="connsiteY68" fmla="*/ 222843 h 405155"/>
              <a:gd name="connsiteX69" fmla="*/ 224005 w 489307"/>
              <a:gd name="connsiteY69" fmla="*/ 222843 h 405155"/>
              <a:gd name="connsiteX70" fmla="*/ 177664 w 489307"/>
              <a:gd name="connsiteY70" fmla="*/ 206173 h 405155"/>
              <a:gd name="connsiteX71" fmla="*/ 177014 w 489307"/>
              <a:gd name="connsiteY71" fmla="*/ 205899 h 405155"/>
              <a:gd name="connsiteX72" fmla="*/ 177433 w 489307"/>
              <a:gd name="connsiteY72" fmla="*/ 204636 h 405155"/>
              <a:gd name="connsiteX73" fmla="*/ 223837 w 489307"/>
              <a:gd name="connsiteY73" fmla="*/ 156099 h 405155"/>
              <a:gd name="connsiteX74" fmla="*/ 190281 w 489307"/>
              <a:gd name="connsiteY74" fmla="*/ 135577 h 405155"/>
              <a:gd name="connsiteX75" fmla="*/ 215432 w 489307"/>
              <a:gd name="connsiteY75" fmla="*/ 148542 h 405155"/>
              <a:gd name="connsiteX76" fmla="*/ 216732 w 489307"/>
              <a:gd name="connsiteY76" fmla="*/ 149426 h 405155"/>
              <a:gd name="connsiteX77" fmla="*/ 209459 w 489307"/>
              <a:gd name="connsiteY77" fmla="*/ 155194 h 405155"/>
              <a:gd name="connsiteX78" fmla="*/ 168022 w 489307"/>
              <a:gd name="connsiteY78" fmla="*/ 201921 h 405155"/>
              <a:gd name="connsiteX79" fmla="*/ 164501 w 489307"/>
              <a:gd name="connsiteY79" fmla="*/ 203457 h 405155"/>
              <a:gd name="connsiteX80" fmla="*/ 153539 w 489307"/>
              <a:gd name="connsiteY80" fmla="*/ 201626 h 405155"/>
              <a:gd name="connsiteX81" fmla="*/ 152051 w 489307"/>
              <a:gd name="connsiteY81" fmla="*/ 199521 h 405155"/>
              <a:gd name="connsiteX82" fmla="*/ 158779 w 489307"/>
              <a:gd name="connsiteY82" fmla="*/ 178683 h 405155"/>
              <a:gd name="connsiteX83" fmla="*/ 186969 w 489307"/>
              <a:gd name="connsiteY83" fmla="*/ 136271 h 405155"/>
              <a:gd name="connsiteX84" fmla="*/ 190281 w 489307"/>
              <a:gd name="connsiteY84" fmla="*/ 135577 h 405155"/>
              <a:gd name="connsiteX85" fmla="*/ 260223 w 489307"/>
              <a:gd name="connsiteY85" fmla="*/ 135514 h 405155"/>
              <a:gd name="connsiteX86" fmla="*/ 263555 w 489307"/>
              <a:gd name="connsiteY86" fmla="*/ 136146 h 405155"/>
              <a:gd name="connsiteX87" fmla="*/ 297090 w 489307"/>
              <a:gd name="connsiteY87" fmla="*/ 194239 h 405155"/>
              <a:gd name="connsiteX88" fmla="*/ 298536 w 489307"/>
              <a:gd name="connsiteY88" fmla="*/ 199943 h 405155"/>
              <a:gd name="connsiteX89" fmla="*/ 297384 w 489307"/>
              <a:gd name="connsiteY89" fmla="*/ 201479 h 405155"/>
              <a:gd name="connsiteX90" fmla="*/ 285101 w 489307"/>
              <a:gd name="connsiteY90" fmla="*/ 203584 h 405155"/>
              <a:gd name="connsiteX91" fmla="*/ 283006 w 489307"/>
              <a:gd name="connsiteY91" fmla="*/ 202616 h 405155"/>
              <a:gd name="connsiteX92" fmla="*/ 265945 w 489307"/>
              <a:gd name="connsiteY92" fmla="*/ 179463 h 405155"/>
              <a:gd name="connsiteX93" fmla="*/ 236119 w 489307"/>
              <a:gd name="connsiteY93" fmla="*/ 151174 h 405155"/>
              <a:gd name="connsiteX94" fmla="*/ 233793 w 489307"/>
              <a:gd name="connsiteY94" fmla="*/ 149364 h 405155"/>
              <a:gd name="connsiteX95" fmla="*/ 240081 w 489307"/>
              <a:gd name="connsiteY95" fmla="*/ 145512 h 405155"/>
              <a:gd name="connsiteX96" fmla="*/ 260223 w 489307"/>
              <a:gd name="connsiteY96" fmla="*/ 135514 h 405155"/>
              <a:gd name="connsiteX97" fmla="*/ 322955 w 489307"/>
              <a:gd name="connsiteY97" fmla="*/ 47469 h 405155"/>
              <a:gd name="connsiteX98" fmla="*/ 256303 w 489307"/>
              <a:gd name="connsiteY98" fmla="*/ 72727 h 405155"/>
              <a:gd name="connsiteX99" fmla="*/ 223376 w 489307"/>
              <a:gd name="connsiteY99" fmla="*/ 89060 h 405155"/>
              <a:gd name="connsiteX100" fmla="*/ 150144 w 489307"/>
              <a:gd name="connsiteY100" fmla="*/ 139302 h 405155"/>
              <a:gd name="connsiteX101" fmla="*/ 74334 w 489307"/>
              <a:gd name="connsiteY101" fmla="*/ 225979 h 405155"/>
              <a:gd name="connsiteX102" fmla="*/ 54045 w 489307"/>
              <a:gd name="connsiteY102" fmla="*/ 268560 h 405155"/>
              <a:gd name="connsiteX103" fmla="*/ 49622 w 489307"/>
              <a:gd name="connsiteY103" fmla="*/ 303815 h 405155"/>
              <a:gd name="connsiteX104" fmla="*/ 64126 w 489307"/>
              <a:gd name="connsiteY104" fmla="*/ 342860 h 405155"/>
              <a:gd name="connsiteX105" fmla="*/ 84583 w 489307"/>
              <a:gd name="connsiteY105" fmla="*/ 360077 h 405155"/>
              <a:gd name="connsiteX106" fmla="*/ 132517 w 489307"/>
              <a:gd name="connsiteY106" fmla="*/ 374811 h 405155"/>
              <a:gd name="connsiteX107" fmla="*/ 156222 w 489307"/>
              <a:gd name="connsiteY107" fmla="*/ 375422 h 405155"/>
              <a:gd name="connsiteX108" fmla="*/ 191979 w 489307"/>
              <a:gd name="connsiteY108" fmla="*/ 371359 h 405155"/>
              <a:gd name="connsiteX109" fmla="*/ 244000 w 489307"/>
              <a:gd name="connsiteY109" fmla="*/ 360604 h 405155"/>
              <a:gd name="connsiteX110" fmla="*/ 277680 w 489307"/>
              <a:gd name="connsiteY110" fmla="*/ 349812 h 405155"/>
              <a:gd name="connsiteX111" fmla="*/ 247375 w 489307"/>
              <a:gd name="connsiteY111" fmla="*/ 356815 h 405155"/>
              <a:gd name="connsiteX112" fmla="*/ 217172 w 489307"/>
              <a:gd name="connsiteY112" fmla="*/ 358057 h 405155"/>
              <a:gd name="connsiteX113" fmla="*/ 156138 w 489307"/>
              <a:gd name="connsiteY113" fmla="*/ 343323 h 405155"/>
              <a:gd name="connsiteX114" fmla="*/ 85065 w 489307"/>
              <a:gd name="connsiteY114" fmla="*/ 284051 h 405155"/>
              <a:gd name="connsiteX115" fmla="*/ 84499 w 489307"/>
              <a:gd name="connsiteY115" fmla="*/ 283251 h 405155"/>
              <a:gd name="connsiteX116" fmla="*/ 85798 w 489307"/>
              <a:gd name="connsiteY116" fmla="*/ 280768 h 405155"/>
              <a:gd name="connsiteX117" fmla="*/ 122226 w 489307"/>
              <a:gd name="connsiteY117" fmla="*/ 280768 h 405155"/>
              <a:gd name="connsiteX118" fmla="*/ 125831 w 489307"/>
              <a:gd name="connsiteY118" fmla="*/ 282704 h 405155"/>
              <a:gd name="connsiteX119" fmla="*/ 152407 w 489307"/>
              <a:gd name="connsiteY119" fmla="*/ 304173 h 405155"/>
              <a:gd name="connsiteX120" fmla="*/ 206902 w 489307"/>
              <a:gd name="connsiteY120" fmla="*/ 323811 h 405155"/>
              <a:gd name="connsiteX121" fmla="*/ 196548 w 489307"/>
              <a:gd name="connsiteY121" fmla="*/ 316002 h 405155"/>
              <a:gd name="connsiteX122" fmla="*/ 167393 w 489307"/>
              <a:gd name="connsiteY122" fmla="*/ 293965 h 405155"/>
              <a:gd name="connsiteX123" fmla="*/ 127571 w 489307"/>
              <a:gd name="connsiteY123" fmla="*/ 263740 h 405155"/>
              <a:gd name="connsiteX124" fmla="*/ 125789 w 489307"/>
              <a:gd name="connsiteY124" fmla="*/ 261466 h 405155"/>
              <a:gd name="connsiteX125" fmla="*/ 128472 w 489307"/>
              <a:gd name="connsiteY125" fmla="*/ 260666 h 405155"/>
              <a:gd name="connsiteX126" fmla="*/ 174289 w 489307"/>
              <a:gd name="connsiteY126" fmla="*/ 260666 h 405155"/>
              <a:gd name="connsiteX127" fmla="*/ 179110 w 489307"/>
              <a:gd name="connsiteY127" fmla="*/ 263171 h 405155"/>
              <a:gd name="connsiteX128" fmla="*/ 223795 w 489307"/>
              <a:gd name="connsiteY128" fmla="*/ 323369 h 405155"/>
              <a:gd name="connsiteX129" fmla="*/ 226772 w 489307"/>
              <a:gd name="connsiteY129" fmla="*/ 323369 h 405155"/>
              <a:gd name="connsiteX130" fmla="*/ 270954 w 489307"/>
              <a:gd name="connsiteY130" fmla="*/ 263929 h 405155"/>
              <a:gd name="connsiteX131" fmla="*/ 277074 w 489307"/>
              <a:gd name="connsiteY131" fmla="*/ 260814 h 405155"/>
              <a:gd name="connsiteX132" fmla="*/ 321928 w 489307"/>
              <a:gd name="connsiteY132" fmla="*/ 260814 h 405155"/>
              <a:gd name="connsiteX133" fmla="*/ 324799 w 489307"/>
              <a:gd name="connsiteY133" fmla="*/ 261614 h 405155"/>
              <a:gd name="connsiteX134" fmla="*/ 322934 w 489307"/>
              <a:gd name="connsiteY134" fmla="*/ 263824 h 405155"/>
              <a:gd name="connsiteX135" fmla="*/ 269298 w 489307"/>
              <a:gd name="connsiteY135" fmla="*/ 304447 h 405155"/>
              <a:gd name="connsiteX136" fmla="*/ 244650 w 489307"/>
              <a:gd name="connsiteY136" fmla="*/ 323159 h 405155"/>
              <a:gd name="connsiteX137" fmla="*/ 243916 w 489307"/>
              <a:gd name="connsiteY137" fmla="*/ 323895 h 405155"/>
              <a:gd name="connsiteX138" fmla="*/ 310442 w 489307"/>
              <a:gd name="connsiteY138" fmla="*/ 295565 h 405155"/>
              <a:gd name="connsiteX139" fmla="*/ 325449 w 489307"/>
              <a:gd name="connsiteY139" fmla="*/ 281883 h 405155"/>
              <a:gd name="connsiteX140" fmla="*/ 328614 w 489307"/>
              <a:gd name="connsiteY140" fmla="*/ 280831 h 405155"/>
              <a:gd name="connsiteX141" fmla="*/ 355861 w 489307"/>
              <a:gd name="connsiteY141" fmla="*/ 280831 h 405155"/>
              <a:gd name="connsiteX142" fmla="*/ 360912 w 489307"/>
              <a:gd name="connsiteY142" fmla="*/ 278158 h 405155"/>
              <a:gd name="connsiteX143" fmla="*/ 384491 w 489307"/>
              <a:gd name="connsiteY143" fmla="*/ 226737 h 405155"/>
              <a:gd name="connsiteX144" fmla="*/ 389983 w 489307"/>
              <a:gd name="connsiteY144" fmla="*/ 194491 h 405155"/>
              <a:gd name="connsiteX145" fmla="*/ 390507 w 489307"/>
              <a:gd name="connsiteY145" fmla="*/ 181862 h 405155"/>
              <a:gd name="connsiteX146" fmla="*/ 388159 w 489307"/>
              <a:gd name="connsiteY146" fmla="*/ 153173 h 405155"/>
              <a:gd name="connsiteX147" fmla="*/ 371664 w 489307"/>
              <a:gd name="connsiteY147" fmla="*/ 103183 h 405155"/>
              <a:gd name="connsiteX148" fmla="*/ 350893 w 489307"/>
              <a:gd name="connsiteY148" fmla="*/ 71611 h 405155"/>
              <a:gd name="connsiteX149" fmla="*/ 327146 w 489307"/>
              <a:gd name="connsiteY149" fmla="*/ 48289 h 405155"/>
              <a:gd name="connsiteX150" fmla="*/ 322955 w 489307"/>
              <a:gd name="connsiteY150" fmla="*/ 47469 h 405155"/>
              <a:gd name="connsiteX151" fmla="*/ 279044 w 489307"/>
              <a:gd name="connsiteY151" fmla="*/ 15391 h 405155"/>
              <a:gd name="connsiteX152" fmla="*/ 282356 w 489307"/>
              <a:gd name="connsiteY152" fmla="*/ 15391 h 405155"/>
              <a:gd name="connsiteX153" fmla="*/ 288790 w 489307"/>
              <a:gd name="connsiteY153" fmla="*/ 17896 h 405155"/>
              <a:gd name="connsiteX154" fmla="*/ 289650 w 489307"/>
              <a:gd name="connsiteY154" fmla="*/ 18380 h 405155"/>
              <a:gd name="connsiteX155" fmla="*/ 265211 w 489307"/>
              <a:gd name="connsiteY155" fmla="*/ 26947 h 405155"/>
              <a:gd name="connsiteX156" fmla="*/ 241422 w 489307"/>
              <a:gd name="connsiteY156" fmla="*/ 36755 h 405155"/>
              <a:gd name="connsiteX157" fmla="*/ 218115 w 489307"/>
              <a:gd name="connsiteY157" fmla="*/ 47742 h 405155"/>
              <a:gd name="connsiteX158" fmla="*/ 195332 w 489307"/>
              <a:gd name="connsiteY158" fmla="*/ 59845 h 405155"/>
              <a:gd name="connsiteX159" fmla="*/ 173094 w 489307"/>
              <a:gd name="connsiteY159" fmla="*/ 73000 h 405155"/>
              <a:gd name="connsiteX160" fmla="*/ 151443 w 489307"/>
              <a:gd name="connsiteY160" fmla="*/ 87124 h 405155"/>
              <a:gd name="connsiteX161" fmla="*/ 130483 w 489307"/>
              <a:gd name="connsiteY161" fmla="*/ 102236 h 405155"/>
              <a:gd name="connsiteX162" fmla="*/ 110153 w 489307"/>
              <a:gd name="connsiteY162" fmla="*/ 118296 h 405155"/>
              <a:gd name="connsiteX163" fmla="*/ 90577 w 489307"/>
              <a:gd name="connsiteY163" fmla="*/ 135303 h 405155"/>
              <a:gd name="connsiteX164" fmla="*/ 71818 w 489307"/>
              <a:gd name="connsiteY164" fmla="*/ 153278 h 405155"/>
              <a:gd name="connsiteX165" fmla="*/ 53814 w 489307"/>
              <a:gd name="connsiteY165" fmla="*/ 172474 h 405155"/>
              <a:gd name="connsiteX166" fmla="*/ 53940 w 489307"/>
              <a:gd name="connsiteY166" fmla="*/ 167612 h 405155"/>
              <a:gd name="connsiteX167" fmla="*/ 58131 w 489307"/>
              <a:gd name="connsiteY167" fmla="*/ 158456 h 405155"/>
              <a:gd name="connsiteX168" fmla="*/ 132244 w 489307"/>
              <a:gd name="connsiteY168" fmla="*/ 93206 h 405155"/>
              <a:gd name="connsiteX169" fmla="*/ 209710 w 489307"/>
              <a:gd name="connsiteY169" fmla="*/ 45174 h 405155"/>
              <a:gd name="connsiteX170" fmla="*/ 279044 w 489307"/>
              <a:gd name="connsiteY170" fmla="*/ 15391 h 405155"/>
              <a:gd name="connsiteX171" fmla="*/ 261648 w 489307"/>
              <a:gd name="connsiteY171" fmla="*/ 9456 h 405155"/>
              <a:gd name="connsiteX172" fmla="*/ 268900 w 489307"/>
              <a:gd name="connsiteY172" fmla="*/ 11287 h 405155"/>
              <a:gd name="connsiteX173" fmla="*/ 269382 w 489307"/>
              <a:gd name="connsiteY173" fmla="*/ 11519 h 405155"/>
              <a:gd name="connsiteX174" fmla="*/ 267852 w 489307"/>
              <a:gd name="connsiteY174" fmla="*/ 12298 h 405155"/>
              <a:gd name="connsiteX175" fmla="*/ 193593 w 489307"/>
              <a:gd name="connsiteY175" fmla="*/ 46227 h 405155"/>
              <a:gd name="connsiteX176" fmla="*/ 147880 w 489307"/>
              <a:gd name="connsiteY176" fmla="*/ 74180 h 405155"/>
              <a:gd name="connsiteX177" fmla="*/ 99422 w 489307"/>
              <a:gd name="connsiteY177" fmla="*/ 110656 h 405155"/>
              <a:gd name="connsiteX178" fmla="*/ 73180 w 489307"/>
              <a:gd name="connsiteY178" fmla="*/ 134167 h 405155"/>
              <a:gd name="connsiteX179" fmla="*/ 56853 w 489307"/>
              <a:gd name="connsiteY179" fmla="*/ 150479 h 405155"/>
              <a:gd name="connsiteX180" fmla="*/ 56371 w 489307"/>
              <a:gd name="connsiteY180" fmla="*/ 150985 h 405155"/>
              <a:gd name="connsiteX181" fmla="*/ 56057 w 489307"/>
              <a:gd name="connsiteY181" fmla="*/ 150458 h 405155"/>
              <a:gd name="connsiteX182" fmla="*/ 56413 w 489307"/>
              <a:gd name="connsiteY182" fmla="*/ 149217 h 405155"/>
              <a:gd name="connsiteX183" fmla="*/ 58132 w 489307"/>
              <a:gd name="connsiteY183" fmla="*/ 140797 h 405155"/>
              <a:gd name="connsiteX184" fmla="*/ 59368 w 489307"/>
              <a:gd name="connsiteY184" fmla="*/ 139071 h 405155"/>
              <a:gd name="connsiteX185" fmla="*/ 82151 w 489307"/>
              <a:gd name="connsiteY185" fmla="*/ 117476 h 405155"/>
              <a:gd name="connsiteX186" fmla="*/ 144254 w 489307"/>
              <a:gd name="connsiteY186" fmla="*/ 69191 h 405155"/>
              <a:gd name="connsiteX187" fmla="*/ 202940 w 489307"/>
              <a:gd name="connsiteY187" fmla="*/ 34188 h 405155"/>
              <a:gd name="connsiteX188" fmla="*/ 256660 w 489307"/>
              <a:gd name="connsiteY188" fmla="*/ 9835 h 405155"/>
              <a:gd name="connsiteX189" fmla="*/ 261648 w 489307"/>
              <a:gd name="connsiteY189" fmla="*/ 9456 h 405155"/>
              <a:gd name="connsiteX190" fmla="*/ 245404 w 489307"/>
              <a:gd name="connsiteY190" fmla="*/ 6677 h 405155"/>
              <a:gd name="connsiteX191" fmla="*/ 246033 w 489307"/>
              <a:gd name="connsiteY191" fmla="*/ 6825 h 405155"/>
              <a:gd name="connsiteX192" fmla="*/ 245027 w 489307"/>
              <a:gd name="connsiteY192" fmla="*/ 7393 h 405155"/>
              <a:gd name="connsiteX193" fmla="*/ 220064 w 489307"/>
              <a:gd name="connsiteY193" fmla="*/ 18401 h 405155"/>
              <a:gd name="connsiteX194" fmla="*/ 172905 w 489307"/>
              <a:gd name="connsiteY194" fmla="*/ 43301 h 405155"/>
              <a:gd name="connsiteX195" fmla="*/ 100071 w 489307"/>
              <a:gd name="connsiteY195" fmla="*/ 93691 h 405155"/>
              <a:gd name="connsiteX196" fmla="*/ 65572 w 489307"/>
              <a:gd name="connsiteY196" fmla="*/ 123916 h 405155"/>
              <a:gd name="connsiteX197" fmla="*/ 62407 w 489307"/>
              <a:gd name="connsiteY197" fmla="*/ 126842 h 405155"/>
              <a:gd name="connsiteX198" fmla="*/ 82507 w 489307"/>
              <a:gd name="connsiteY198" fmla="*/ 83546 h 405155"/>
              <a:gd name="connsiteX199" fmla="*/ 113695 w 489307"/>
              <a:gd name="connsiteY199" fmla="*/ 47574 h 405155"/>
              <a:gd name="connsiteX200" fmla="*/ 153518 w 489307"/>
              <a:gd name="connsiteY200" fmla="*/ 21538 h 405155"/>
              <a:gd name="connsiteX201" fmla="*/ 198455 w 489307"/>
              <a:gd name="connsiteY201" fmla="*/ 7561 h 405155"/>
              <a:gd name="connsiteX202" fmla="*/ 245404 w 489307"/>
              <a:gd name="connsiteY202" fmla="*/ 6677 h 405155"/>
              <a:gd name="connsiteX203" fmla="*/ 416266 w 489307"/>
              <a:gd name="connsiteY203" fmla="*/ 131 h 405155"/>
              <a:gd name="connsiteX204" fmla="*/ 443052 w 489307"/>
              <a:gd name="connsiteY204" fmla="*/ 28862 h 405155"/>
              <a:gd name="connsiteX205" fmla="*/ 444980 w 489307"/>
              <a:gd name="connsiteY205" fmla="*/ 31724 h 405155"/>
              <a:gd name="connsiteX206" fmla="*/ 468036 w 489307"/>
              <a:gd name="connsiteY206" fmla="*/ 47384 h 405155"/>
              <a:gd name="connsiteX207" fmla="*/ 487277 w 489307"/>
              <a:gd name="connsiteY207" fmla="*/ 82451 h 405155"/>
              <a:gd name="connsiteX208" fmla="*/ 488932 w 489307"/>
              <a:gd name="connsiteY208" fmla="*/ 110150 h 405155"/>
              <a:gd name="connsiteX209" fmla="*/ 480444 w 489307"/>
              <a:gd name="connsiteY209" fmla="*/ 147869 h 405155"/>
              <a:gd name="connsiteX210" fmla="*/ 460470 w 489307"/>
              <a:gd name="connsiteY210" fmla="*/ 189123 h 405155"/>
              <a:gd name="connsiteX211" fmla="*/ 438462 w 489307"/>
              <a:gd name="connsiteY211" fmla="*/ 221012 h 405155"/>
              <a:gd name="connsiteX212" fmla="*/ 437561 w 489307"/>
              <a:gd name="connsiteY212" fmla="*/ 222022 h 405155"/>
              <a:gd name="connsiteX213" fmla="*/ 434333 w 489307"/>
              <a:gd name="connsiteY213" fmla="*/ 226232 h 405155"/>
              <a:gd name="connsiteX214" fmla="*/ 433180 w 489307"/>
              <a:gd name="connsiteY214" fmla="*/ 227789 h 405155"/>
              <a:gd name="connsiteX215" fmla="*/ 431692 w 489307"/>
              <a:gd name="connsiteY215" fmla="*/ 229473 h 405155"/>
              <a:gd name="connsiteX216" fmla="*/ 430539 w 489307"/>
              <a:gd name="connsiteY216" fmla="*/ 230799 h 405155"/>
              <a:gd name="connsiteX217" fmla="*/ 431671 w 489307"/>
              <a:gd name="connsiteY217" fmla="*/ 228989 h 405155"/>
              <a:gd name="connsiteX218" fmla="*/ 432803 w 489307"/>
              <a:gd name="connsiteY218" fmla="*/ 227389 h 405155"/>
              <a:gd name="connsiteX219" fmla="*/ 433935 w 489307"/>
              <a:gd name="connsiteY219" fmla="*/ 225789 h 405155"/>
              <a:gd name="connsiteX220" fmla="*/ 437058 w 489307"/>
              <a:gd name="connsiteY220" fmla="*/ 221159 h 405155"/>
              <a:gd name="connsiteX221" fmla="*/ 445945 w 489307"/>
              <a:gd name="connsiteY221" fmla="*/ 207183 h 405155"/>
              <a:gd name="connsiteX222" fmla="*/ 466715 w 489307"/>
              <a:gd name="connsiteY222" fmla="*/ 168496 h 405155"/>
              <a:gd name="connsiteX223" fmla="*/ 477866 w 489307"/>
              <a:gd name="connsiteY223" fmla="*/ 134819 h 405155"/>
              <a:gd name="connsiteX224" fmla="*/ 479962 w 489307"/>
              <a:gd name="connsiteY224" fmla="*/ 109835 h 405155"/>
              <a:gd name="connsiteX225" fmla="*/ 472312 w 489307"/>
              <a:gd name="connsiteY225" fmla="*/ 76852 h 405155"/>
              <a:gd name="connsiteX226" fmla="*/ 448858 w 489307"/>
              <a:gd name="connsiteY226" fmla="*/ 50584 h 405155"/>
              <a:gd name="connsiteX227" fmla="*/ 440831 w 489307"/>
              <a:gd name="connsiteY227" fmla="*/ 45995 h 405155"/>
              <a:gd name="connsiteX228" fmla="*/ 438462 w 489307"/>
              <a:gd name="connsiteY228" fmla="*/ 46732 h 405155"/>
              <a:gd name="connsiteX229" fmla="*/ 419955 w 489307"/>
              <a:gd name="connsiteY229" fmla="*/ 59719 h 405155"/>
              <a:gd name="connsiteX230" fmla="*/ 385057 w 489307"/>
              <a:gd name="connsiteY230" fmla="*/ 37534 h 405155"/>
              <a:gd name="connsiteX231" fmla="*/ 383087 w 489307"/>
              <a:gd name="connsiteY231" fmla="*/ 36039 h 405155"/>
              <a:gd name="connsiteX232" fmla="*/ 358166 w 489307"/>
              <a:gd name="connsiteY232" fmla="*/ 38965 h 405155"/>
              <a:gd name="connsiteX233" fmla="*/ 333707 w 489307"/>
              <a:gd name="connsiteY233" fmla="*/ 43575 h 405155"/>
              <a:gd name="connsiteX234" fmla="*/ 332910 w 489307"/>
              <a:gd name="connsiteY234" fmla="*/ 44038 h 405155"/>
              <a:gd name="connsiteX235" fmla="*/ 334105 w 489307"/>
              <a:gd name="connsiteY235" fmla="*/ 45280 h 405155"/>
              <a:gd name="connsiteX236" fmla="*/ 379210 w 489307"/>
              <a:gd name="connsiteY236" fmla="*/ 103499 h 405155"/>
              <a:gd name="connsiteX237" fmla="*/ 394845 w 489307"/>
              <a:gd name="connsiteY237" fmla="*/ 153383 h 405155"/>
              <a:gd name="connsiteX238" fmla="*/ 396774 w 489307"/>
              <a:gd name="connsiteY238" fmla="*/ 191270 h 405155"/>
              <a:gd name="connsiteX239" fmla="*/ 370344 w 489307"/>
              <a:gd name="connsiteY239" fmla="*/ 275758 h 405155"/>
              <a:gd name="connsiteX240" fmla="*/ 334063 w 489307"/>
              <a:gd name="connsiteY240" fmla="*/ 317686 h 405155"/>
              <a:gd name="connsiteX241" fmla="*/ 319098 w 489307"/>
              <a:gd name="connsiteY241" fmla="*/ 328968 h 405155"/>
              <a:gd name="connsiteX242" fmla="*/ 313670 w 489307"/>
              <a:gd name="connsiteY242" fmla="*/ 332252 h 405155"/>
              <a:gd name="connsiteX243" fmla="*/ 312873 w 489307"/>
              <a:gd name="connsiteY243" fmla="*/ 333304 h 405155"/>
              <a:gd name="connsiteX244" fmla="*/ 307549 w 489307"/>
              <a:gd name="connsiteY244" fmla="*/ 336630 h 405155"/>
              <a:gd name="connsiteX245" fmla="*/ 304846 w 489307"/>
              <a:gd name="connsiteY245" fmla="*/ 338166 h 405155"/>
              <a:gd name="connsiteX246" fmla="*/ 301408 w 489307"/>
              <a:gd name="connsiteY246" fmla="*/ 340145 h 405155"/>
              <a:gd name="connsiteX247" fmla="*/ 297971 w 489307"/>
              <a:gd name="connsiteY247" fmla="*/ 342123 h 405155"/>
              <a:gd name="connsiteX248" fmla="*/ 295749 w 489307"/>
              <a:gd name="connsiteY248" fmla="*/ 343386 h 405155"/>
              <a:gd name="connsiteX249" fmla="*/ 295288 w 489307"/>
              <a:gd name="connsiteY249" fmla="*/ 343681 h 405155"/>
              <a:gd name="connsiteX250" fmla="*/ 294554 w 489307"/>
              <a:gd name="connsiteY250" fmla="*/ 344081 h 405155"/>
              <a:gd name="connsiteX251" fmla="*/ 293800 w 489307"/>
              <a:gd name="connsiteY251" fmla="*/ 344523 h 405155"/>
              <a:gd name="connsiteX252" fmla="*/ 293066 w 489307"/>
              <a:gd name="connsiteY252" fmla="*/ 344944 h 405155"/>
              <a:gd name="connsiteX253" fmla="*/ 292626 w 489307"/>
              <a:gd name="connsiteY253" fmla="*/ 345238 h 405155"/>
              <a:gd name="connsiteX254" fmla="*/ 278395 w 489307"/>
              <a:gd name="connsiteY254" fmla="*/ 353300 h 405155"/>
              <a:gd name="connsiteX255" fmla="*/ 210633 w 489307"/>
              <a:gd name="connsiteY255" fmla="*/ 383946 h 405155"/>
              <a:gd name="connsiteX256" fmla="*/ 156453 w 489307"/>
              <a:gd name="connsiteY256" fmla="*/ 399396 h 405155"/>
              <a:gd name="connsiteX257" fmla="*/ 130358 w 489307"/>
              <a:gd name="connsiteY257" fmla="*/ 403605 h 405155"/>
              <a:gd name="connsiteX258" fmla="*/ 94853 w 489307"/>
              <a:gd name="connsiteY258" fmla="*/ 404973 h 405155"/>
              <a:gd name="connsiteX259" fmla="*/ 52808 w 489307"/>
              <a:gd name="connsiteY259" fmla="*/ 397228 h 405155"/>
              <a:gd name="connsiteX260" fmla="*/ 21914 w 489307"/>
              <a:gd name="connsiteY260" fmla="*/ 378705 h 405155"/>
              <a:gd name="connsiteX261" fmla="*/ 1688 w 489307"/>
              <a:gd name="connsiteY261" fmla="*/ 341155 h 405155"/>
              <a:gd name="connsiteX262" fmla="*/ 724 w 489307"/>
              <a:gd name="connsiteY262" fmla="*/ 311456 h 405155"/>
              <a:gd name="connsiteX263" fmla="*/ 13761 w 489307"/>
              <a:gd name="connsiteY263" fmla="*/ 265150 h 405155"/>
              <a:gd name="connsiteX264" fmla="*/ 41993 w 489307"/>
              <a:gd name="connsiteY264" fmla="*/ 216234 h 405155"/>
              <a:gd name="connsiteX265" fmla="*/ 88104 w 489307"/>
              <a:gd name="connsiteY265" fmla="*/ 162497 h 405155"/>
              <a:gd name="connsiteX266" fmla="*/ 172508 w 489307"/>
              <a:gd name="connsiteY266" fmla="*/ 94890 h 405155"/>
              <a:gd name="connsiteX267" fmla="*/ 243979 w 489307"/>
              <a:gd name="connsiteY267" fmla="*/ 55530 h 405155"/>
              <a:gd name="connsiteX268" fmla="*/ 316583 w 489307"/>
              <a:gd name="connsiteY268" fmla="*/ 29620 h 405155"/>
              <a:gd name="connsiteX269" fmla="*/ 357999 w 489307"/>
              <a:gd name="connsiteY269" fmla="*/ 21874 h 405155"/>
              <a:gd name="connsiteX270" fmla="*/ 382270 w 489307"/>
              <a:gd name="connsiteY270" fmla="*/ 20316 h 405155"/>
              <a:gd name="connsiteX271" fmla="*/ 383024 w 489307"/>
              <a:gd name="connsiteY271" fmla="*/ 20316 h 405155"/>
              <a:gd name="connsiteX272" fmla="*/ 386923 w 489307"/>
              <a:gd name="connsiteY272" fmla="*/ 17622 h 405155"/>
              <a:gd name="connsiteX273" fmla="*/ 416266 w 489307"/>
              <a:gd name="connsiteY273" fmla="*/ 131 h 405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Lst>
            <a:rect l="l" t="t" r="r" b="b"/>
            <a:pathLst>
              <a:path w="489307" h="405155">
                <a:moveTo>
                  <a:pt x="278290" y="349616"/>
                </a:moveTo>
                <a:lnTo>
                  <a:pt x="277683" y="349811"/>
                </a:lnTo>
                <a:lnTo>
                  <a:pt x="277976" y="349743"/>
                </a:lnTo>
                <a:close/>
                <a:moveTo>
                  <a:pt x="173116" y="214928"/>
                </a:moveTo>
                <a:cubicBezTo>
                  <a:pt x="186639" y="218079"/>
                  <a:pt x="199843" y="222476"/>
                  <a:pt x="212561" y="228062"/>
                </a:cubicBezTo>
                <a:cubicBezTo>
                  <a:pt x="213178" y="228246"/>
                  <a:pt x="213754" y="228547"/>
                  <a:pt x="214259" y="228947"/>
                </a:cubicBezTo>
                <a:cubicBezTo>
                  <a:pt x="214217" y="229557"/>
                  <a:pt x="213672" y="229599"/>
                  <a:pt x="213316" y="229788"/>
                </a:cubicBezTo>
                <a:cubicBezTo>
                  <a:pt x="202362" y="236025"/>
                  <a:pt x="191918" y="243127"/>
                  <a:pt x="182086" y="251026"/>
                </a:cubicBezTo>
                <a:cubicBezTo>
                  <a:pt x="181512" y="251550"/>
                  <a:pt x="180766" y="251843"/>
                  <a:pt x="179990" y="251847"/>
                </a:cubicBezTo>
                <a:lnTo>
                  <a:pt x="156055" y="251847"/>
                </a:lnTo>
                <a:cubicBezTo>
                  <a:pt x="155735" y="251891"/>
                  <a:pt x="155409" y="251824"/>
                  <a:pt x="155132" y="251658"/>
                </a:cubicBezTo>
                <a:cubicBezTo>
                  <a:pt x="155074" y="251207"/>
                  <a:pt x="155162" y="250748"/>
                  <a:pt x="155384" y="250353"/>
                </a:cubicBezTo>
                <a:cubicBezTo>
                  <a:pt x="159232" y="238513"/>
                  <a:pt x="164239" y="227084"/>
                  <a:pt x="170328" y="216233"/>
                </a:cubicBezTo>
                <a:cubicBezTo>
                  <a:pt x="171292" y="214507"/>
                  <a:pt x="171313" y="214507"/>
                  <a:pt x="173116" y="214928"/>
                </a:cubicBezTo>
                <a:close/>
                <a:moveTo>
                  <a:pt x="277908" y="214851"/>
                </a:moveTo>
                <a:cubicBezTo>
                  <a:pt x="278730" y="214533"/>
                  <a:pt x="279652" y="214946"/>
                  <a:pt x="279966" y="215771"/>
                </a:cubicBezTo>
                <a:cubicBezTo>
                  <a:pt x="286223" y="226906"/>
                  <a:pt x="291362" y="238640"/>
                  <a:pt x="295308" y="250795"/>
                </a:cubicBezTo>
                <a:cubicBezTo>
                  <a:pt x="295455" y="251088"/>
                  <a:pt x="295499" y="251423"/>
                  <a:pt x="295434" y="251743"/>
                </a:cubicBezTo>
                <a:cubicBezTo>
                  <a:pt x="294948" y="251907"/>
                  <a:pt x="294432" y="251957"/>
                  <a:pt x="293925" y="251890"/>
                </a:cubicBezTo>
                <a:cubicBezTo>
                  <a:pt x="286191" y="251890"/>
                  <a:pt x="278520" y="251890"/>
                  <a:pt x="270870" y="251890"/>
                </a:cubicBezTo>
                <a:cubicBezTo>
                  <a:pt x="269914" y="251905"/>
                  <a:pt x="268985" y="251576"/>
                  <a:pt x="268250" y="250964"/>
                </a:cubicBezTo>
                <a:cubicBezTo>
                  <a:pt x="258573" y="243178"/>
                  <a:pt x="248290" y="236182"/>
                  <a:pt x="237502" y="230042"/>
                </a:cubicBezTo>
                <a:cubicBezTo>
                  <a:pt x="237020" y="229859"/>
                  <a:pt x="236588" y="229564"/>
                  <a:pt x="236245" y="229179"/>
                </a:cubicBezTo>
                <a:cubicBezTo>
                  <a:pt x="236350" y="228589"/>
                  <a:pt x="236874" y="228547"/>
                  <a:pt x="237251" y="228400"/>
                </a:cubicBezTo>
                <a:cubicBezTo>
                  <a:pt x="250332" y="222603"/>
                  <a:pt x="263932" y="218072"/>
                  <a:pt x="277870" y="214866"/>
                </a:cubicBezTo>
                <a:cubicBezTo>
                  <a:pt x="277883" y="214862"/>
                  <a:pt x="277895" y="214856"/>
                  <a:pt x="277908" y="214851"/>
                </a:cubicBezTo>
                <a:close/>
                <a:moveTo>
                  <a:pt x="151422" y="211056"/>
                </a:moveTo>
                <a:cubicBezTo>
                  <a:pt x="154692" y="211561"/>
                  <a:pt x="157982" y="212024"/>
                  <a:pt x="161566" y="212550"/>
                </a:cubicBezTo>
                <a:cubicBezTo>
                  <a:pt x="159177" y="217160"/>
                  <a:pt x="156830" y="221622"/>
                  <a:pt x="154797" y="226084"/>
                </a:cubicBezTo>
                <a:cubicBezTo>
                  <a:pt x="152764" y="230546"/>
                  <a:pt x="150982" y="235114"/>
                  <a:pt x="148886" y="239639"/>
                </a:cubicBezTo>
                <a:cubicBezTo>
                  <a:pt x="148760" y="238250"/>
                  <a:pt x="148530" y="236840"/>
                  <a:pt x="148530" y="235429"/>
                </a:cubicBezTo>
                <a:cubicBezTo>
                  <a:pt x="148302" y="227778"/>
                  <a:pt x="148673" y="220121"/>
                  <a:pt x="149641" y="212529"/>
                </a:cubicBezTo>
                <a:cubicBezTo>
                  <a:pt x="149850" y="210908"/>
                  <a:pt x="149913" y="210845"/>
                  <a:pt x="151422" y="211056"/>
                </a:cubicBezTo>
                <a:close/>
                <a:moveTo>
                  <a:pt x="299584" y="210929"/>
                </a:moveTo>
                <a:cubicBezTo>
                  <a:pt x="300465" y="210803"/>
                  <a:pt x="300800" y="211224"/>
                  <a:pt x="300800" y="212003"/>
                </a:cubicBezTo>
                <a:cubicBezTo>
                  <a:pt x="301093" y="214655"/>
                  <a:pt x="301492" y="217328"/>
                  <a:pt x="301680" y="219980"/>
                </a:cubicBezTo>
                <a:cubicBezTo>
                  <a:pt x="302219" y="226164"/>
                  <a:pt x="302227" y="232382"/>
                  <a:pt x="301701" y="238566"/>
                </a:cubicBezTo>
                <a:cubicBezTo>
                  <a:pt x="301825" y="238991"/>
                  <a:pt x="301825" y="239445"/>
                  <a:pt x="301701" y="239871"/>
                </a:cubicBezTo>
                <a:cubicBezTo>
                  <a:pt x="301093" y="239765"/>
                  <a:pt x="301093" y="239344"/>
                  <a:pt x="301093" y="238923"/>
                </a:cubicBezTo>
                <a:cubicBezTo>
                  <a:pt x="297648" y="229900"/>
                  <a:pt x="293609" y="221117"/>
                  <a:pt x="289000" y="212634"/>
                </a:cubicBezTo>
                <a:cubicBezTo>
                  <a:pt x="292647" y="211813"/>
                  <a:pt x="296126" y="211455"/>
                  <a:pt x="299584" y="210929"/>
                </a:cubicBezTo>
                <a:close/>
                <a:moveTo>
                  <a:pt x="112605" y="209436"/>
                </a:moveTo>
                <a:cubicBezTo>
                  <a:pt x="121492" y="209225"/>
                  <a:pt x="130358" y="209162"/>
                  <a:pt x="139224" y="209814"/>
                </a:cubicBezTo>
                <a:cubicBezTo>
                  <a:pt x="140397" y="209899"/>
                  <a:pt x="140544" y="209920"/>
                  <a:pt x="140397" y="211204"/>
                </a:cubicBezTo>
                <a:cubicBezTo>
                  <a:pt x="140041" y="214445"/>
                  <a:pt x="139685" y="217707"/>
                  <a:pt x="139475" y="220970"/>
                </a:cubicBezTo>
                <a:cubicBezTo>
                  <a:pt x="139059" y="227242"/>
                  <a:pt x="139052" y="233536"/>
                  <a:pt x="139454" y="239808"/>
                </a:cubicBezTo>
                <a:cubicBezTo>
                  <a:pt x="139706" y="243786"/>
                  <a:pt x="140167" y="247722"/>
                  <a:pt x="140670" y="251616"/>
                </a:cubicBezTo>
                <a:cubicBezTo>
                  <a:pt x="140179" y="251869"/>
                  <a:pt x="139621" y="251957"/>
                  <a:pt x="139077" y="251869"/>
                </a:cubicBezTo>
                <a:cubicBezTo>
                  <a:pt x="131615" y="251869"/>
                  <a:pt x="124133" y="251869"/>
                  <a:pt x="116671" y="251869"/>
                </a:cubicBezTo>
                <a:cubicBezTo>
                  <a:pt x="115649" y="251976"/>
                  <a:pt x="114660" y="251463"/>
                  <a:pt x="114156" y="250564"/>
                </a:cubicBezTo>
                <a:cubicBezTo>
                  <a:pt x="106186" y="238977"/>
                  <a:pt x="104682" y="224098"/>
                  <a:pt x="110174" y="211140"/>
                </a:cubicBezTo>
                <a:cubicBezTo>
                  <a:pt x="110472" y="210061"/>
                  <a:pt x="111492" y="209345"/>
                  <a:pt x="112605" y="209436"/>
                </a:cubicBezTo>
                <a:close/>
                <a:moveTo>
                  <a:pt x="337584" y="209372"/>
                </a:moveTo>
                <a:cubicBezTo>
                  <a:pt x="338953" y="209237"/>
                  <a:pt x="340213" y="210134"/>
                  <a:pt x="340539" y="211477"/>
                </a:cubicBezTo>
                <a:cubicBezTo>
                  <a:pt x="345851" y="224367"/>
                  <a:pt x="344272" y="239083"/>
                  <a:pt x="336348" y="250542"/>
                </a:cubicBezTo>
                <a:cubicBezTo>
                  <a:pt x="335962" y="251350"/>
                  <a:pt x="335145" y="251860"/>
                  <a:pt x="334252" y="251847"/>
                </a:cubicBezTo>
                <a:cubicBezTo>
                  <a:pt x="326518" y="251847"/>
                  <a:pt x="318805" y="251847"/>
                  <a:pt x="311070" y="251847"/>
                </a:cubicBezTo>
                <a:cubicBezTo>
                  <a:pt x="310666" y="251921"/>
                  <a:pt x="310247" y="251822"/>
                  <a:pt x="309918" y="251574"/>
                </a:cubicBezTo>
                <a:cubicBezTo>
                  <a:pt x="310190" y="249090"/>
                  <a:pt x="310463" y="246564"/>
                  <a:pt x="310735" y="244038"/>
                </a:cubicBezTo>
                <a:cubicBezTo>
                  <a:pt x="311452" y="236806"/>
                  <a:pt x="311592" y="229528"/>
                  <a:pt x="311154" y="222274"/>
                </a:cubicBezTo>
                <a:cubicBezTo>
                  <a:pt x="310945" y="218612"/>
                  <a:pt x="310567" y="214992"/>
                  <a:pt x="310169" y="211350"/>
                </a:cubicBezTo>
                <a:cubicBezTo>
                  <a:pt x="310023" y="209919"/>
                  <a:pt x="310043" y="209814"/>
                  <a:pt x="311343" y="209814"/>
                </a:cubicBezTo>
                <a:cubicBezTo>
                  <a:pt x="320083" y="209161"/>
                  <a:pt x="328823" y="209245"/>
                  <a:pt x="337584" y="209372"/>
                </a:cubicBezTo>
                <a:close/>
                <a:moveTo>
                  <a:pt x="223837" y="156099"/>
                </a:moveTo>
                <a:cubicBezTo>
                  <a:pt x="225577" y="154857"/>
                  <a:pt x="225137" y="154920"/>
                  <a:pt x="226772" y="156099"/>
                </a:cubicBezTo>
                <a:cubicBezTo>
                  <a:pt x="245080" y="169370"/>
                  <a:pt x="260831" y="185874"/>
                  <a:pt x="273260" y="204805"/>
                </a:cubicBezTo>
                <a:lnTo>
                  <a:pt x="273909" y="205920"/>
                </a:lnTo>
                <a:lnTo>
                  <a:pt x="270220" y="206888"/>
                </a:lnTo>
                <a:cubicBezTo>
                  <a:pt x="255205" y="210723"/>
                  <a:pt x="240613" y="216070"/>
                  <a:pt x="226667" y="222843"/>
                </a:cubicBezTo>
                <a:cubicBezTo>
                  <a:pt x="225843" y="223317"/>
                  <a:pt x="224829" y="223317"/>
                  <a:pt x="224005" y="222843"/>
                </a:cubicBezTo>
                <a:cubicBezTo>
                  <a:pt x="209195" y="215638"/>
                  <a:pt x="193660" y="210050"/>
                  <a:pt x="177664" y="206173"/>
                </a:cubicBezTo>
                <a:cubicBezTo>
                  <a:pt x="177441" y="206099"/>
                  <a:pt x="177223" y="206006"/>
                  <a:pt x="177014" y="205899"/>
                </a:cubicBezTo>
                <a:cubicBezTo>
                  <a:pt x="176783" y="205289"/>
                  <a:pt x="177202" y="204994"/>
                  <a:pt x="177433" y="204636"/>
                </a:cubicBezTo>
                <a:cubicBezTo>
                  <a:pt x="189845" y="185766"/>
                  <a:pt x="205569" y="169321"/>
                  <a:pt x="223837" y="156099"/>
                </a:cubicBezTo>
                <a:close/>
                <a:moveTo>
                  <a:pt x="190281" y="135577"/>
                </a:moveTo>
                <a:cubicBezTo>
                  <a:pt x="198967" y="139281"/>
                  <a:pt x="207373" y="143615"/>
                  <a:pt x="215432" y="148542"/>
                </a:cubicBezTo>
                <a:cubicBezTo>
                  <a:pt x="215810" y="148774"/>
                  <a:pt x="216166" y="149048"/>
                  <a:pt x="216732" y="149426"/>
                </a:cubicBezTo>
                <a:cubicBezTo>
                  <a:pt x="214196" y="151426"/>
                  <a:pt x="211806" y="153278"/>
                  <a:pt x="209459" y="155194"/>
                </a:cubicBezTo>
                <a:cubicBezTo>
                  <a:pt x="193209" y="168404"/>
                  <a:pt x="179212" y="184185"/>
                  <a:pt x="168022" y="201921"/>
                </a:cubicBezTo>
                <a:cubicBezTo>
                  <a:pt x="167418" y="203270"/>
                  <a:pt x="165893" y="203935"/>
                  <a:pt x="164501" y="203457"/>
                </a:cubicBezTo>
                <a:cubicBezTo>
                  <a:pt x="160875" y="202721"/>
                  <a:pt x="157186" y="202215"/>
                  <a:pt x="153539" y="201626"/>
                </a:cubicBezTo>
                <a:cubicBezTo>
                  <a:pt x="151653" y="201331"/>
                  <a:pt x="151653" y="201331"/>
                  <a:pt x="152051" y="199521"/>
                </a:cubicBezTo>
                <a:cubicBezTo>
                  <a:pt x="153707" y="192399"/>
                  <a:pt x="155957" y="185427"/>
                  <a:pt x="158779" y="178683"/>
                </a:cubicBezTo>
                <a:cubicBezTo>
                  <a:pt x="165364" y="162853"/>
                  <a:pt x="174937" y="148450"/>
                  <a:pt x="186969" y="136271"/>
                </a:cubicBezTo>
                <a:cubicBezTo>
                  <a:pt x="187741" y="135236"/>
                  <a:pt x="189160" y="134937"/>
                  <a:pt x="190281" y="135577"/>
                </a:cubicBezTo>
                <a:close/>
                <a:moveTo>
                  <a:pt x="260223" y="135514"/>
                </a:moveTo>
                <a:cubicBezTo>
                  <a:pt x="261329" y="134828"/>
                  <a:pt x="262773" y="135102"/>
                  <a:pt x="263555" y="136146"/>
                </a:cubicBezTo>
                <a:cubicBezTo>
                  <a:pt x="279501" y="152309"/>
                  <a:pt x="291048" y="172311"/>
                  <a:pt x="297090" y="194239"/>
                </a:cubicBezTo>
                <a:cubicBezTo>
                  <a:pt x="297614" y="196133"/>
                  <a:pt x="298075" y="198027"/>
                  <a:pt x="298536" y="199943"/>
                </a:cubicBezTo>
                <a:cubicBezTo>
                  <a:pt x="298830" y="201248"/>
                  <a:pt x="298788" y="201269"/>
                  <a:pt x="297384" y="201479"/>
                </a:cubicBezTo>
                <a:cubicBezTo>
                  <a:pt x="293297" y="202237"/>
                  <a:pt x="289189" y="202848"/>
                  <a:pt x="285101" y="203584"/>
                </a:cubicBezTo>
                <a:cubicBezTo>
                  <a:pt x="284261" y="203820"/>
                  <a:pt x="283374" y="203412"/>
                  <a:pt x="283006" y="202616"/>
                </a:cubicBezTo>
                <a:cubicBezTo>
                  <a:pt x="277902" y="194481"/>
                  <a:pt x="272199" y="186741"/>
                  <a:pt x="265945" y="179463"/>
                </a:cubicBezTo>
                <a:cubicBezTo>
                  <a:pt x="257022" y="169004"/>
                  <a:pt x="247027" y="159522"/>
                  <a:pt x="236119" y="151174"/>
                </a:cubicBezTo>
                <a:lnTo>
                  <a:pt x="233793" y="149364"/>
                </a:lnTo>
                <a:cubicBezTo>
                  <a:pt x="235813" y="147960"/>
                  <a:pt x="237911" y="146674"/>
                  <a:pt x="240081" y="145512"/>
                </a:cubicBezTo>
                <a:cubicBezTo>
                  <a:pt x="246591" y="141782"/>
                  <a:pt x="253316" y="138444"/>
                  <a:pt x="260223" y="135514"/>
                </a:cubicBezTo>
                <a:close/>
                <a:moveTo>
                  <a:pt x="322955" y="47469"/>
                </a:moveTo>
                <a:cubicBezTo>
                  <a:pt x="300264" y="54570"/>
                  <a:pt x="278009" y="63003"/>
                  <a:pt x="256303" y="72727"/>
                </a:cubicBezTo>
                <a:cubicBezTo>
                  <a:pt x="245153" y="77799"/>
                  <a:pt x="234128" y="83145"/>
                  <a:pt x="223376" y="89060"/>
                </a:cubicBezTo>
                <a:cubicBezTo>
                  <a:pt x="197303" y="103220"/>
                  <a:pt x="172759" y="120058"/>
                  <a:pt x="150144" y="139302"/>
                </a:cubicBezTo>
                <a:cubicBezTo>
                  <a:pt x="120830" y="164358"/>
                  <a:pt x="95293" y="193554"/>
                  <a:pt x="74334" y="225979"/>
                </a:cubicBezTo>
                <a:cubicBezTo>
                  <a:pt x="65749" y="239223"/>
                  <a:pt x="58928" y="253537"/>
                  <a:pt x="54045" y="268560"/>
                </a:cubicBezTo>
                <a:cubicBezTo>
                  <a:pt x="50376" y="279928"/>
                  <a:pt x="48876" y="291889"/>
                  <a:pt x="49622" y="303815"/>
                </a:cubicBezTo>
                <a:cubicBezTo>
                  <a:pt x="50381" y="318010"/>
                  <a:pt x="55442" y="331635"/>
                  <a:pt x="64126" y="342860"/>
                </a:cubicBezTo>
                <a:cubicBezTo>
                  <a:pt x="69755" y="349890"/>
                  <a:pt x="76705" y="355742"/>
                  <a:pt x="84583" y="360077"/>
                </a:cubicBezTo>
                <a:cubicBezTo>
                  <a:pt x="99400" y="368204"/>
                  <a:pt x="115709" y="373216"/>
                  <a:pt x="132517" y="374811"/>
                </a:cubicBezTo>
                <a:cubicBezTo>
                  <a:pt x="140389" y="375666"/>
                  <a:pt x="148317" y="375870"/>
                  <a:pt x="156222" y="375422"/>
                </a:cubicBezTo>
                <a:cubicBezTo>
                  <a:pt x="168209" y="374761"/>
                  <a:pt x="180147" y="373405"/>
                  <a:pt x="191979" y="371359"/>
                </a:cubicBezTo>
                <a:cubicBezTo>
                  <a:pt x="209438" y="368413"/>
                  <a:pt x="226814" y="365024"/>
                  <a:pt x="244000" y="360604"/>
                </a:cubicBezTo>
                <a:lnTo>
                  <a:pt x="277680" y="349812"/>
                </a:lnTo>
                <a:lnTo>
                  <a:pt x="247375" y="356815"/>
                </a:lnTo>
                <a:cubicBezTo>
                  <a:pt x="237369" y="358185"/>
                  <a:pt x="227256" y="358602"/>
                  <a:pt x="217172" y="358057"/>
                </a:cubicBezTo>
                <a:cubicBezTo>
                  <a:pt x="196093" y="356998"/>
                  <a:pt x="175394" y="352001"/>
                  <a:pt x="156138" y="343323"/>
                </a:cubicBezTo>
                <a:cubicBezTo>
                  <a:pt x="127518" y="330429"/>
                  <a:pt x="102944" y="309934"/>
                  <a:pt x="85065" y="284051"/>
                </a:cubicBezTo>
                <a:cubicBezTo>
                  <a:pt x="84876" y="283777"/>
                  <a:pt x="84667" y="283525"/>
                  <a:pt x="84499" y="283251"/>
                </a:cubicBezTo>
                <a:cubicBezTo>
                  <a:pt x="83388" y="281462"/>
                  <a:pt x="83702" y="280768"/>
                  <a:pt x="85798" y="280768"/>
                </a:cubicBezTo>
                <a:cubicBezTo>
                  <a:pt x="97955" y="280768"/>
                  <a:pt x="110090" y="280768"/>
                  <a:pt x="122226" y="280768"/>
                </a:cubicBezTo>
                <a:cubicBezTo>
                  <a:pt x="123646" y="280875"/>
                  <a:pt x="124955" y="281578"/>
                  <a:pt x="125831" y="282704"/>
                </a:cubicBezTo>
                <a:cubicBezTo>
                  <a:pt x="133821" y="290881"/>
                  <a:pt x="142741" y="298088"/>
                  <a:pt x="152407" y="304173"/>
                </a:cubicBezTo>
                <a:cubicBezTo>
                  <a:pt x="168993" y="314500"/>
                  <a:pt x="187563" y="321191"/>
                  <a:pt x="206902" y="323811"/>
                </a:cubicBezTo>
                <a:cubicBezTo>
                  <a:pt x="203192" y="321138"/>
                  <a:pt x="199902" y="318507"/>
                  <a:pt x="196548" y="316002"/>
                </a:cubicBezTo>
                <a:cubicBezTo>
                  <a:pt x="186802" y="308699"/>
                  <a:pt x="177119" y="301290"/>
                  <a:pt x="167393" y="293965"/>
                </a:cubicBezTo>
                <a:cubicBezTo>
                  <a:pt x="154168" y="283904"/>
                  <a:pt x="140901" y="273780"/>
                  <a:pt x="127571" y="263740"/>
                </a:cubicBezTo>
                <a:cubicBezTo>
                  <a:pt x="126795" y="263150"/>
                  <a:pt x="125433" y="262687"/>
                  <a:pt x="125789" y="261466"/>
                </a:cubicBezTo>
                <a:cubicBezTo>
                  <a:pt x="126145" y="260246"/>
                  <a:pt x="127529" y="260666"/>
                  <a:pt x="128472" y="260666"/>
                </a:cubicBezTo>
                <a:cubicBezTo>
                  <a:pt x="143751" y="260666"/>
                  <a:pt x="159010" y="260666"/>
                  <a:pt x="174289" y="260666"/>
                </a:cubicBezTo>
                <a:cubicBezTo>
                  <a:pt x="176224" y="260587"/>
                  <a:pt x="178058" y="261538"/>
                  <a:pt x="179110" y="263171"/>
                </a:cubicBezTo>
                <a:cubicBezTo>
                  <a:pt x="193928" y="283378"/>
                  <a:pt x="208914" y="303289"/>
                  <a:pt x="223795" y="323369"/>
                </a:cubicBezTo>
                <a:cubicBezTo>
                  <a:pt x="225221" y="325348"/>
                  <a:pt x="225304" y="325327"/>
                  <a:pt x="226772" y="323369"/>
                </a:cubicBezTo>
                <a:cubicBezTo>
                  <a:pt x="241584" y="303557"/>
                  <a:pt x="256310" y="283742"/>
                  <a:pt x="270954" y="263929"/>
                </a:cubicBezTo>
                <a:cubicBezTo>
                  <a:pt x="272283" y="261856"/>
                  <a:pt x="274624" y="260664"/>
                  <a:pt x="277074" y="260814"/>
                </a:cubicBezTo>
                <a:cubicBezTo>
                  <a:pt x="292018" y="260814"/>
                  <a:pt x="306983" y="260814"/>
                  <a:pt x="321928" y="260814"/>
                </a:cubicBezTo>
                <a:cubicBezTo>
                  <a:pt x="322934" y="260814"/>
                  <a:pt x="324568" y="260498"/>
                  <a:pt x="324799" y="261614"/>
                </a:cubicBezTo>
                <a:cubicBezTo>
                  <a:pt x="325030" y="262729"/>
                  <a:pt x="323730" y="263234"/>
                  <a:pt x="322934" y="263824"/>
                </a:cubicBezTo>
                <a:lnTo>
                  <a:pt x="269298" y="304447"/>
                </a:lnTo>
                <a:cubicBezTo>
                  <a:pt x="261082" y="310677"/>
                  <a:pt x="252803" y="316844"/>
                  <a:pt x="244650" y="323159"/>
                </a:cubicBezTo>
                <a:cubicBezTo>
                  <a:pt x="244342" y="323331"/>
                  <a:pt x="244088" y="323586"/>
                  <a:pt x="243916" y="323895"/>
                </a:cubicBezTo>
                <a:cubicBezTo>
                  <a:pt x="268192" y="320507"/>
                  <a:pt x="291142" y="310734"/>
                  <a:pt x="310442" y="295565"/>
                </a:cubicBezTo>
                <a:cubicBezTo>
                  <a:pt x="315749" y="291353"/>
                  <a:pt x="320762" y="286781"/>
                  <a:pt x="325449" y="281883"/>
                </a:cubicBezTo>
                <a:cubicBezTo>
                  <a:pt x="326298" y="281079"/>
                  <a:pt x="327455" y="280694"/>
                  <a:pt x="328614" y="280831"/>
                </a:cubicBezTo>
                <a:cubicBezTo>
                  <a:pt x="337710" y="280831"/>
                  <a:pt x="346785" y="280704"/>
                  <a:pt x="355861" y="280831"/>
                </a:cubicBezTo>
                <a:cubicBezTo>
                  <a:pt x="357919" y="281003"/>
                  <a:pt x="359891" y="279961"/>
                  <a:pt x="360912" y="278158"/>
                </a:cubicBezTo>
                <a:cubicBezTo>
                  <a:pt x="371568" y="262456"/>
                  <a:pt x="379537" y="245076"/>
                  <a:pt x="384491" y="226737"/>
                </a:cubicBezTo>
                <a:cubicBezTo>
                  <a:pt x="387315" y="216183"/>
                  <a:pt x="389153" y="205387"/>
                  <a:pt x="389983" y="194491"/>
                </a:cubicBezTo>
                <a:cubicBezTo>
                  <a:pt x="390318" y="190281"/>
                  <a:pt x="390507" y="186071"/>
                  <a:pt x="390507" y="181862"/>
                </a:cubicBezTo>
                <a:cubicBezTo>
                  <a:pt x="390501" y="172251"/>
                  <a:pt x="389715" y="162655"/>
                  <a:pt x="388159" y="153173"/>
                </a:cubicBezTo>
                <a:cubicBezTo>
                  <a:pt x="385212" y="135768"/>
                  <a:pt x="379650" y="118913"/>
                  <a:pt x="371664" y="103183"/>
                </a:cubicBezTo>
                <a:cubicBezTo>
                  <a:pt x="365936" y="91914"/>
                  <a:pt x="358969" y="81324"/>
                  <a:pt x="350893" y="71611"/>
                </a:cubicBezTo>
                <a:cubicBezTo>
                  <a:pt x="343746" y="63084"/>
                  <a:pt x="335794" y="55274"/>
                  <a:pt x="327146" y="48289"/>
                </a:cubicBezTo>
                <a:cubicBezTo>
                  <a:pt x="326002" y="47268"/>
                  <a:pt x="324397" y="46953"/>
                  <a:pt x="322955" y="47469"/>
                </a:cubicBezTo>
                <a:close/>
                <a:moveTo>
                  <a:pt x="279044" y="15391"/>
                </a:moveTo>
                <a:cubicBezTo>
                  <a:pt x="280107" y="14960"/>
                  <a:pt x="281293" y="14960"/>
                  <a:pt x="282356" y="15391"/>
                </a:cubicBezTo>
                <a:cubicBezTo>
                  <a:pt x="284473" y="16296"/>
                  <a:pt x="286694" y="17075"/>
                  <a:pt x="288790" y="17896"/>
                </a:cubicBezTo>
                <a:cubicBezTo>
                  <a:pt x="288958" y="17959"/>
                  <a:pt x="289126" y="18085"/>
                  <a:pt x="289650" y="18380"/>
                </a:cubicBezTo>
                <a:cubicBezTo>
                  <a:pt x="281266" y="21200"/>
                  <a:pt x="273217" y="23852"/>
                  <a:pt x="265211" y="26947"/>
                </a:cubicBezTo>
                <a:cubicBezTo>
                  <a:pt x="257204" y="30041"/>
                  <a:pt x="249282" y="33282"/>
                  <a:pt x="241422" y="36755"/>
                </a:cubicBezTo>
                <a:cubicBezTo>
                  <a:pt x="233562" y="40228"/>
                  <a:pt x="225807" y="43911"/>
                  <a:pt x="218115" y="47742"/>
                </a:cubicBezTo>
                <a:cubicBezTo>
                  <a:pt x="210429" y="51601"/>
                  <a:pt x="202835" y="55635"/>
                  <a:pt x="195332" y="59845"/>
                </a:cubicBezTo>
                <a:cubicBezTo>
                  <a:pt x="187814" y="64069"/>
                  <a:pt x="180403" y="68454"/>
                  <a:pt x="173094" y="73000"/>
                </a:cubicBezTo>
                <a:cubicBezTo>
                  <a:pt x="165785" y="77547"/>
                  <a:pt x="158569" y="82254"/>
                  <a:pt x="151443" y="87124"/>
                </a:cubicBezTo>
                <a:cubicBezTo>
                  <a:pt x="144373" y="92007"/>
                  <a:pt x="137386" y="97044"/>
                  <a:pt x="130483" y="102236"/>
                </a:cubicBezTo>
                <a:cubicBezTo>
                  <a:pt x="123581" y="107428"/>
                  <a:pt x="116804" y="112781"/>
                  <a:pt x="110153" y="118296"/>
                </a:cubicBezTo>
                <a:cubicBezTo>
                  <a:pt x="103516" y="123796"/>
                  <a:pt x="96990" y="129466"/>
                  <a:pt x="90577" y="135303"/>
                </a:cubicBezTo>
                <a:cubicBezTo>
                  <a:pt x="84163" y="141140"/>
                  <a:pt x="77910" y="147132"/>
                  <a:pt x="71818" y="153278"/>
                </a:cubicBezTo>
                <a:cubicBezTo>
                  <a:pt x="65740" y="159424"/>
                  <a:pt x="59850" y="165739"/>
                  <a:pt x="53814" y="172474"/>
                </a:cubicBezTo>
                <a:cubicBezTo>
                  <a:pt x="53793" y="170496"/>
                  <a:pt x="53940" y="169043"/>
                  <a:pt x="53940" y="167612"/>
                </a:cubicBezTo>
                <a:cubicBezTo>
                  <a:pt x="53730" y="163739"/>
                  <a:pt x="55616" y="161129"/>
                  <a:pt x="58131" y="158456"/>
                </a:cubicBezTo>
                <a:cubicBezTo>
                  <a:pt x="80821" y="134501"/>
                  <a:pt x="105627" y="112661"/>
                  <a:pt x="132244" y="93206"/>
                </a:cubicBezTo>
                <a:cubicBezTo>
                  <a:pt x="156774" y="75183"/>
                  <a:pt x="182675" y="59123"/>
                  <a:pt x="209710" y="45174"/>
                </a:cubicBezTo>
                <a:cubicBezTo>
                  <a:pt x="232078" y="33585"/>
                  <a:pt x="255249" y="23631"/>
                  <a:pt x="279044" y="15391"/>
                </a:cubicBezTo>
                <a:close/>
                <a:moveTo>
                  <a:pt x="261648" y="9456"/>
                </a:moveTo>
                <a:cubicBezTo>
                  <a:pt x="264037" y="10193"/>
                  <a:pt x="266469" y="10698"/>
                  <a:pt x="268900" y="11287"/>
                </a:cubicBezTo>
                <a:cubicBezTo>
                  <a:pt x="269067" y="11351"/>
                  <a:pt x="269227" y="11429"/>
                  <a:pt x="269382" y="11519"/>
                </a:cubicBezTo>
                <a:cubicBezTo>
                  <a:pt x="269005" y="12087"/>
                  <a:pt x="268376" y="12108"/>
                  <a:pt x="267852" y="12298"/>
                </a:cubicBezTo>
                <a:cubicBezTo>
                  <a:pt x="242275" y="21696"/>
                  <a:pt x="217451" y="33038"/>
                  <a:pt x="193593" y="46227"/>
                </a:cubicBezTo>
                <a:cubicBezTo>
                  <a:pt x="177984" y="54843"/>
                  <a:pt x="162747" y="64161"/>
                  <a:pt x="147880" y="74180"/>
                </a:cubicBezTo>
                <a:cubicBezTo>
                  <a:pt x="131120" y="85503"/>
                  <a:pt x="114947" y="97678"/>
                  <a:pt x="99422" y="110656"/>
                </a:cubicBezTo>
                <a:cubicBezTo>
                  <a:pt x="90437" y="118219"/>
                  <a:pt x="81690" y="126057"/>
                  <a:pt x="73180" y="134167"/>
                </a:cubicBezTo>
                <a:cubicBezTo>
                  <a:pt x="67605" y="139471"/>
                  <a:pt x="62261" y="145007"/>
                  <a:pt x="56853" y="150479"/>
                </a:cubicBezTo>
                <a:cubicBezTo>
                  <a:pt x="56769" y="150732"/>
                  <a:pt x="56602" y="150985"/>
                  <a:pt x="56371" y="150985"/>
                </a:cubicBezTo>
                <a:cubicBezTo>
                  <a:pt x="56015" y="151027"/>
                  <a:pt x="56036" y="150690"/>
                  <a:pt x="56057" y="150458"/>
                </a:cubicBezTo>
                <a:cubicBezTo>
                  <a:pt x="56043" y="150016"/>
                  <a:pt x="56167" y="149583"/>
                  <a:pt x="56413" y="149217"/>
                </a:cubicBezTo>
                <a:cubicBezTo>
                  <a:pt x="56806" y="146377"/>
                  <a:pt x="57380" y="143563"/>
                  <a:pt x="58132" y="140797"/>
                </a:cubicBezTo>
                <a:cubicBezTo>
                  <a:pt x="58380" y="140120"/>
                  <a:pt x="58808" y="139524"/>
                  <a:pt x="59368" y="139071"/>
                </a:cubicBezTo>
                <a:cubicBezTo>
                  <a:pt x="66760" y="131690"/>
                  <a:pt x="74354" y="124491"/>
                  <a:pt x="82151" y="117476"/>
                </a:cubicBezTo>
                <a:cubicBezTo>
                  <a:pt x="101750" y="100000"/>
                  <a:pt x="122497" y="83868"/>
                  <a:pt x="144254" y="69191"/>
                </a:cubicBezTo>
                <a:cubicBezTo>
                  <a:pt x="163134" y="56408"/>
                  <a:pt x="182729" y="44722"/>
                  <a:pt x="202940" y="34188"/>
                </a:cubicBezTo>
                <a:cubicBezTo>
                  <a:pt x="220404" y="25119"/>
                  <a:pt x="238335" y="16989"/>
                  <a:pt x="256660" y="9835"/>
                </a:cubicBezTo>
                <a:cubicBezTo>
                  <a:pt x="258227" y="9124"/>
                  <a:pt x="259992" y="8990"/>
                  <a:pt x="261648" y="9456"/>
                </a:cubicBezTo>
                <a:close/>
                <a:moveTo>
                  <a:pt x="245404" y="6677"/>
                </a:moveTo>
                <a:cubicBezTo>
                  <a:pt x="245634" y="6614"/>
                  <a:pt x="246158" y="6256"/>
                  <a:pt x="246033" y="6825"/>
                </a:cubicBezTo>
                <a:cubicBezTo>
                  <a:pt x="245907" y="7393"/>
                  <a:pt x="245488" y="7393"/>
                  <a:pt x="245027" y="7393"/>
                </a:cubicBezTo>
                <a:cubicBezTo>
                  <a:pt x="236643" y="10887"/>
                  <a:pt x="228301" y="14528"/>
                  <a:pt x="220064" y="18401"/>
                </a:cubicBezTo>
                <a:cubicBezTo>
                  <a:pt x="203994" y="25993"/>
                  <a:pt x="188275" y="34293"/>
                  <a:pt x="172905" y="43301"/>
                </a:cubicBezTo>
                <a:cubicBezTo>
                  <a:pt x="147433" y="58287"/>
                  <a:pt x="123089" y="75129"/>
                  <a:pt x="100071" y="93691"/>
                </a:cubicBezTo>
                <a:cubicBezTo>
                  <a:pt x="88166" y="103268"/>
                  <a:pt x="76638" y="113308"/>
                  <a:pt x="65572" y="123916"/>
                </a:cubicBezTo>
                <a:lnTo>
                  <a:pt x="62407" y="126842"/>
                </a:lnTo>
                <a:cubicBezTo>
                  <a:pt x="62176" y="122148"/>
                  <a:pt x="74501" y="95754"/>
                  <a:pt x="82507" y="83546"/>
                </a:cubicBezTo>
                <a:cubicBezTo>
                  <a:pt x="91237" y="70196"/>
                  <a:pt x="101729" y="58095"/>
                  <a:pt x="113695" y="47574"/>
                </a:cubicBezTo>
                <a:cubicBezTo>
                  <a:pt x="125704" y="37085"/>
                  <a:pt x="139107" y="28323"/>
                  <a:pt x="153518" y="21538"/>
                </a:cubicBezTo>
                <a:cubicBezTo>
                  <a:pt x="167768" y="14781"/>
                  <a:pt x="182897" y="10076"/>
                  <a:pt x="198455" y="7561"/>
                </a:cubicBezTo>
                <a:cubicBezTo>
                  <a:pt x="213981" y="5016"/>
                  <a:pt x="229793" y="4718"/>
                  <a:pt x="245404" y="6677"/>
                </a:cubicBezTo>
                <a:close/>
                <a:moveTo>
                  <a:pt x="416266" y="131"/>
                </a:moveTo>
                <a:cubicBezTo>
                  <a:pt x="431122" y="1575"/>
                  <a:pt x="442595" y="13881"/>
                  <a:pt x="443052" y="28862"/>
                </a:cubicBezTo>
                <a:cubicBezTo>
                  <a:pt x="442977" y="30144"/>
                  <a:pt x="443767" y="31318"/>
                  <a:pt x="444980" y="31724"/>
                </a:cubicBezTo>
                <a:cubicBezTo>
                  <a:pt x="453519" y="35548"/>
                  <a:pt x="461323" y="40849"/>
                  <a:pt x="468036" y="47384"/>
                </a:cubicBezTo>
                <a:cubicBezTo>
                  <a:pt x="477738" y="56923"/>
                  <a:pt x="484430" y="69119"/>
                  <a:pt x="487277" y="82451"/>
                </a:cubicBezTo>
                <a:cubicBezTo>
                  <a:pt x="489207" y="91549"/>
                  <a:pt x="489767" y="100886"/>
                  <a:pt x="488932" y="110150"/>
                </a:cubicBezTo>
                <a:cubicBezTo>
                  <a:pt x="487807" y="123049"/>
                  <a:pt x="484952" y="135737"/>
                  <a:pt x="480444" y="147869"/>
                </a:cubicBezTo>
                <a:cubicBezTo>
                  <a:pt x="475168" y="162253"/>
                  <a:pt x="468476" y="176074"/>
                  <a:pt x="460470" y="189123"/>
                </a:cubicBezTo>
                <a:cubicBezTo>
                  <a:pt x="453762" y="200176"/>
                  <a:pt x="446414" y="210824"/>
                  <a:pt x="438462" y="221012"/>
                </a:cubicBezTo>
                <a:cubicBezTo>
                  <a:pt x="438190" y="221369"/>
                  <a:pt x="437854" y="221685"/>
                  <a:pt x="437561" y="222022"/>
                </a:cubicBezTo>
                <a:cubicBezTo>
                  <a:pt x="436599" y="223510"/>
                  <a:pt x="435519" y="224918"/>
                  <a:pt x="434333" y="226232"/>
                </a:cubicBezTo>
                <a:cubicBezTo>
                  <a:pt x="434023" y="226802"/>
                  <a:pt x="433635" y="227326"/>
                  <a:pt x="433180" y="227789"/>
                </a:cubicBezTo>
                <a:cubicBezTo>
                  <a:pt x="432837" y="228469"/>
                  <a:pt x="432323" y="229050"/>
                  <a:pt x="431692" y="229473"/>
                </a:cubicBezTo>
                <a:cubicBezTo>
                  <a:pt x="431650" y="230083"/>
                  <a:pt x="431315" y="230483"/>
                  <a:pt x="430539" y="230799"/>
                </a:cubicBezTo>
                <a:cubicBezTo>
                  <a:pt x="430770" y="230115"/>
                  <a:pt x="431158" y="229494"/>
                  <a:pt x="431671" y="228989"/>
                </a:cubicBezTo>
                <a:lnTo>
                  <a:pt x="432803" y="227389"/>
                </a:lnTo>
                <a:cubicBezTo>
                  <a:pt x="433067" y="226783"/>
                  <a:pt x="433453" y="226240"/>
                  <a:pt x="433935" y="225789"/>
                </a:cubicBezTo>
                <a:cubicBezTo>
                  <a:pt x="434851" y="224165"/>
                  <a:pt x="435897" y="222615"/>
                  <a:pt x="437058" y="221159"/>
                </a:cubicBezTo>
                <a:cubicBezTo>
                  <a:pt x="439929" y="216423"/>
                  <a:pt x="443136" y="211940"/>
                  <a:pt x="445945" y="207183"/>
                </a:cubicBezTo>
                <a:cubicBezTo>
                  <a:pt x="453589" y="194691"/>
                  <a:pt x="460524" y="181775"/>
                  <a:pt x="466715" y="168496"/>
                </a:cubicBezTo>
                <a:cubicBezTo>
                  <a:pt x="471721" y="157743"/>
                  <a:pt x="475462" y="146442"/>
                  <a:pt x="477866" y="134819"/>
                </a:cubicBezTo>
                <a:cubicBezTo>
                  <a:pt x="479557" y="126606"/>
                  <a:pt x="480261" y="118216"/>
                  <a:pt x="479962" y="109835"/>
                </a:cubicBezTo>
                <a:cubicBezTo>
                  <a:pt x="479685" y="98430"/>
                  <a:pt x="477082" y="87205"/>
                  <a:pt x="472312" y="76852"/>
                </a:cubicBezTo>
                <a:cubicBezTo>
                  <a:pt x="467095" y="66064"/>
                  <a:pt x="458969" y="56963"/>
                  <a:pt x="448858" y="50584"/>
                </a:cubicBezTo>
                <a:cubicBezTo>
                  <a:pt x="446272" y="48900"/>
                  <a:pt x="443593" y="47368"/>
                  <a:pt x="440831" y="45995"/>
                </a:cubicBezTo>
                <a:cubicBezTo>
                  <a:pt x="439384" y="45280"/>
                  <a:pt x="439384" y="45301"/>
                  <a:pt x="438462" y="46732"/>
                </a:cubicBezTo>
                <a:cubicBezTo>
                  <a:pt x="434377" y="53474"/>
                  <a:pt x="427664" y="58185"/>
                  <a:pt x="419955" y="59719"/>
                </a:cubicBezTo>
                <a:cubicBezTo>
                  <a:pt x="404254" y="63069"/>
                  <a:pt x="388759" y="53219"/>
                  <a:pt x="385057" y="37534"/>
                </a:cubicBezTo>
                <a:cubicBezTo>
                  <a:pt x="384659" y="36039"/>
                  <a:pt x="384659" y="36039"/>
                  <a:pt x="383087" y="36039"/>
                </a:cubicBezTo>
                <a:cubicBezTo>
                  <a:pt x="374729" y="36508"/>
                  <a:pt x="366408" y="37485"/>
                  <a:pt x="358166" y="38965"/>
                </a:cubicBezTo>
                <a:cubicBezTo>
                  <a:pt x="349971" y="40270"/>
                  <a:pt x="341839" y="41912"/>
                  <a:pt x="333707" y="43575"/>
                </a:cubicBezTo>
                <a:cubicBezTo>
                  <a:pt x="333378" y="43576"/>
                  <a:pt x="333074" y="43752"/>
                  <a:pt x="332910" y="44038"/>
                </a:cubicBezTo>
                <a:cubicBezTo>
                  <a:pt x="333015" y="44627"/>
                  <a:pt x="333665" y="44901"/>
                  <a:pt x="334105" y="45280"/>
                </a:cubicBezTo>
                <a:cubicBezTo>
                  <a:pt x="353098" y="61237"/>
                  <a:pt x="368476" y="81087"/>
                  <a:pt x="379210" y="103499"/>
                </a:cubicBezTo>
                <a:cubicBezTo>
                  <a:pt x="386818" y="119273"/>
                  <a:pt x="392085" y="136078"/>
                  <a:pt x="394845" y="153383"/>
                </a:cubicBezTo>
                <a:cubicBezTo>
                  <a:pt x="396864" y="165903"/>
                  <a:pt x="397509" y="178608"/>
                  <a:pt x="396774" y="191270"/>
                </a:cubicBezTo>
                <a:cubicBezTo>
                  <a:pt x="395223" y="221224"/>
                  <a:pt x="386128" y="250294"/>
                  <a:pt x="370344" y="275758"/>
                </a:cubicBezTo>
                <a:cubicBezTo>
                  <a:pt x="360587" y="291612"/>
                  <a:pt x="348334" y="305773"/>
                  <a:pt x="334063" y="317686"/>
                </a:cubicBezTo>
                <a:cubicBezTo>
                  <a:pt x="329242" y="321706"/>
                  <a:pt x="324233" y="325432"/>
                  <a:pt x="319098" y="328968"/>
                </a:cubicBezTo>
                <a:cubicBezTo>
                  <a:pt x="317337" y="330147"/>
                  <a:pt x="315325" y="330884"/>
                  <a:pt x="313670" y="332252"/>
                </a:cubicBezTo>
                <a:cubicBezTo>
                  <a:pt x="313552" y="332694"/>
                  <a:pt x="313265" y="333073"/>
                  <a:pt x="312873" y="333304"/>
                </a:cubicBezTo>
                <a:lnTo>
                  <a:pt x="307549" y="336630"/>
                </a:lnTo>
                <a:lnTo>
                  <a:pt x="304846" y="338166"/>
                </a:lnTo>
                <a:lnTo>
                  <a:pt x="301408" y="340145"/>
                </a:lnTo>
                <a:cubicBezTo>
                  <a:pt x="300323" y="340905"/>
                  <a:pt x="299172" y="341568"/>
                  <a:pt x="297971" y="342123"/>
                </a:cubicBezTo>
                <a:cubicBezTo>
                  <a:pt x="297321" y="342687"/>
                  <a:pt x="296567" y="343117"/>
                  <a:pt x="295749" y="343386"/>
                </a:cubicBezTo>
                <a:cubicBezTo>
                  <a:pt x="295676" y="343576"/>
                  <a:pt x="295489" y="343696"/>
                  <a:pt x="295288" y="343681"/>
                </a:cubicBezTo>
                <a:cubicBezTo>
                  <a:pt x="295141" y="343946"/>
                  <a:pt x="294856" y="344102"/>
                  <a:pt x="294554" y="344081"/>
                </a:cubicBezTo>
                <a:cubicBezTo>
                  <a:pt x="294399" y="344352"/>
                  <a:pt x="294112" y="344521"/>
                  <a:pt x="293800" y="344523"/>
                </a:cubicBezTo>
                <a:cubicBezTo>
                  <a:pt x="293655" y="344792"/>
                  <a:pt x="293370" y="344956"/>
                  <a:pt x="293066" y="344944"/>
                </a:cubicBezTo>
                <a:cubicBezTo>
                  <a:pt x="292995" y="345125"/>
                  <a:pt x="292819" y="345243"/>
                  <a:pt x="292626" y="345238"/>
                </a:cubicBezTo>
                <a:cubicBezTo>
                  <a:pt x="287994" y="348122"/>
                  <a:pt x="283174" y="350711"/>
                  <a:pt x="278395" y="353300"/>
                </a:cubicBezTo>
                <a:cubicBezTo>
                  <a:pt x="256599" y="365194"/>
                  <a:pt x="233948" y="375438"/>
                  <a:pt x="210633" y="383946"/>
                </a:cubicBezTo>
                <a:cubicBezTo>
                  <a:pt x="192968" y="390402"/>
                  <a:pt x="174859" y="395565"/>
                  <a:pt x="156453" y="399396"/>
                </a:cubicBezTo>
                <a:cubicBezTo>
                  <a:pt x="147817" y="401220"/>
                  <a:pt x="139119" y="402622"/>
                  <a:pt x="130358" y="403605"/>
                </a:cubicBezTo>
                <a:cubicBezTo>
                  <a:pt x="118577" y="404992"/>
                  <a:pt x="106705" y="405449"/>
                  <a:pt x="94853" y="404973"/>
                </a:cubicBezTo>
                <a:cubicBezTo>
                  <a:pt x="80530" y="404529"/>
                  <a:pt x="66356" y="401917"/>
                  <a:pt x="52808" y="397228"/>
                </a:cubicBezTo>
                <a:cubicBezTo>
                  <a:pt x="41327" y="393306"/>
                  <a:pt x="30799" y="386994"/>
                  <a:pt x="21914" y="378705"/>
                </a:cubicBezTo>
                <a:cubicBezTo>
                  <a:pt x="11426" y="368621"/>
                  <a:pt x="4352" y="355489"/>
                  <a:pt x="1688" y="341155"/>
                </a:cubicBezTo>
                <a:cubicBezTo>
                  <a:pt x="-172" y="331366"/>
                  <a:pt x="-498" y="321347"/>
                  <a:pt x="724" y="311456"/>
                </a:cubicBezTo>
                <a:cubicBezTo>
                  <a:pt x="2699" y="295445"/>
                  <a:pt x="7095" y="279829"/>
                  <a:pt x="13761" y="265150"/>
                </a:cubicBezTo>
                <a:cubicBezTo>
                  <a:pt x="21442" y="247897"/>
                  <a:pt x="30904" y="231502"/>
                  <a:pt x="41993" y="216234"/>
                </a:cubicBezTo>
                <a:cubicBezTo>
                  <a:pt x="55802" y="197029"/>
                  <a:pt x="71229" y="179050"/>
                  <a:pt x="88104" y="162497"/>
                </a:cubicBezTo>
                <a:cubicBezTo>
                  <a:pt x="113892" y="137157"/>
                  <a:pt x="142171" y="114505"/>
                  <a:pt x="172508" y="94890"/>
                </a:cubicBezTo>
                <a:cubicBezTo>
                  <a:pt x="195316" y="79990"/>
                  <a:pt x="219207" y="66833"/>
                  <a:pt x="243979" y="55530"/>
                </a:cubicBezTo>
                <a:cubicBezTo>
                  <a:pt x="267374" y="44765"/>
                  <a:pt x="291670" y="36095"/>
                  <a:pt x="316583" y="29620"/>
                </a:cubicBezTo>
                <a:cubicBezTo>
                  <a:pt x="330194" y="26085"/>
                  <a:pt x="344033" y="23497"/>
                  <a:pt x="357999" y="21874"/>
                </a:cubicBezTo>
                <a:cubicBezTo>
                  <a:pt x="366053" y="20902"/>
                  <a:pt x="374156" y="20382"/>
                  <a:pt x="382270" y="20316"/>
                </a:cubicBezTo>
                <a:cubicBezTo>
                  <a:pt x="382521" y="20316"/>
                  <a:pt x="382773" y="20316"/>
                  <a:pt x="383024" y="20316"/>
                </a:cubicBezTo>
                <a:cubicBezTo>
                  <a:pt x="385015" y="20443"/>
                  <a:pt x="386043" y="19622"/>
                  <a:pt x="386923" y="17622"/>
                </a:cubicBezTo>
                <a:cubicBezTo>
                  <a:pt x="391878" y="6006"/>
                  <a:pt x="403739" y="-1064"/>
                  <a:pt x="416266" y="131"/>
                </a:cubicBezTo>
                <a:close/>
              </a:path>
            </a:pathLst>
          </a:custGeom>
          <a:solidFill>
            <a:srgbClr val="376DB5"/>
          </a:solidFill>
          <a:ln w="2090" cap="flat">
            <a:noFill/>
            <a:prstDash val="solid"/>
            <a:miter/>
          </a:ln>
        </p:spPr>
        <p:txBody>
          <a:bodyPr rtlCol="0" anchor="ctr"/>
          <a:lstStyle/>
          <a:p>
            <a:endParaRPr lang="en-VN"/>
          </a:p>
        </p:txBody>
      </p:sp>
    </p:spTree>
    <p:extLst>
      <p:ext uri="{BB962C8B-B14F-4D97-AF65-F5344CB8AC3E}">
        <p14:creationId xmlns:p14="http://schemas.microsoft.com/office/powerpoint/2010/main" val="26870224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Mẫu nội dung 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DE29DC-55F0-F47B-3718-A35859CDD61F}"/>
              </a:ext>
            </a:extLst>
          </p:cNvPr>
          <p:cNvSpPr>
            <a:spLocks noGrp="1"/>
          </p:cNvSpPr>
          <p:nvPr>
            <p:ph type="title"/>
          </p:nvPr>
        </p:nvSpPr>
        <p:spPr>
          <a:xfrm>
            <a:off x="839788" y="457200"/>
            <a:ext cx="3932237" cy="1600200"/>
          </a:xfrm>
        </p:spPr>
        <p:txBody>
          <a:bodyPr anchor="b">
            <a:normAutofit/>
          </a:bodyPr>
          <a:lstStyle>
            <a:lvl1pPr>
              <a:defRPr sz="4000"/>
            </a:lvl1pPr>
          </a:lstStyle>
          <a:p>
            <a:r>
              <a:rPr lang="en-US" dirty="0"/>
              <a:t>Click to edit Master title style</a:t>
            </a:r>
            <a:endParaRPr lang="en-VN" dirty="0"/>
          </a:p>
        </p:txBody>
      </p:sp>
      <p:sp>
        <p:nvSpPr>
          <p:cNvPr id="3" name="Picture Placeholder 2">
            <a:extLst>
              <a:ext uri="{FF2B5EF4-FFF2-40B4-BE49-F238E27FC236}">
                <a16:creationId xmlns:a16="http://schemas.microsoft.com/office/drawing/2014/main" id="{298E4A4A-E817-C827-E00E-45BE2297F8FA}"/>
              </a:ext>
            </a:extLst>
          </p:cNvPr>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VN"/>
          </a:p>
        </p:txBody>
      </p:sp>
      <p:sp>
        <p:nvSpPr>
          <p:cNvPr id="4" name="Text Placeholder 3">
            <a:extLst>
              <a:ext uri="{FF2B5EF4-FFF2-40B4-BE49-F238E27FC236}">
                <a16:creationId xmlns:a16="http://schemas.microsoft.com/office/drawing/2014/main" id="{DD1CBCD9-BF05-A0CA-F591-8757A370E53A}"/>
              </a:ext>
            </a:extLst>
          </p:cNvPr>
          <p:cNvSpPr>
            <a:spLocks noGrp="1"/>
          </p:cNvSpPr>
          <p:nvPr>
            <p:ph type="body" sz="half" idx="2"/>
          </p:nvPr>
        </p:nvSpPr>
        <p:spPr>
          <a:xfrm>
            <a:off x="839788" y="2057400"/>
            <a:ext cx="3932237" cy="3811588"/>
          </a:xfrm>
        </p:spPr>
        <p:txBody>
          <a:bodyPr/>
          <a:lstStyle>
            <a:lvl1pPr marL="0" indent="0">
              <a:buNone/>
              <a:defRPr sz="1600">
                <a:latin typeface="Arial" panose="020B0604020202020204" pitchFamily="34" charset="0"/>
                <a:cs typeface="Arial" panose="020B0604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6" name="Footer Placeholder 5">
            <a:extLst>
              <a:ext uri="{FF2B5EF4-FFF2-40B4-BE49-F238E27FC236}">
                <a16:creationId xmlns:a16="http://schemas.microsoft.com/office/drawing/2014/main" id="{46EB012B-14DB-4805-E51C-850F8761054D}"/>
              </a:ext>
            </a:extLst>
          </p:cNvPr>
          <p:cNvSpPr>
            <a:spLocks noGrp="1"/>
          </p:cNvSpPr>
          <p:nvPr>
            <p:ph type="ftr" sz="quarter" idx="11"/>
          </p:nvPr>
        </p:nvSpPr>
        <p:spPr>
          <a:xfrm>
            <a:off x="3485322" y="6481647"/>
            <a:ext cx="5221356" cy="239828"/>
          </a:xfrm>
        </p:spPr>
        <p:txBody>
          <a:bodyPr/>
          <a:lstStyle>
            <a:lvl1pPr>
              <a:defRPr lang="en-VN" sz="1100" kern="1200" dirty="0">
                <a:solidFill>
                  <a:schemeClr val="tx1">
                    <a:tint val="75000"/>
                  </a:schemeClr>
                </a:solidFill>
                <a:latin typeface="Arial" panose="020B0604020202020204" pitchFamily="34" charset="0"/>
                <a:ea typeface="+mn-ea"/>
                <a:cs typeface="Arial" panose="020B0604020202020204" pitchFamily="34" charset="0"/>
              </a:defRPr>
            </a:lvl1pPr>
          </a:lstStyle>
          <a:p>
            <a:r>
              <a:rPr lang="vi-VN" dirty="0"/>
              <a:t>Thực hiện bởi Trường Đại học Công nghệ Thông tin, ĐHQG-HCM</a:t>
            </a:r>
            <a:endParaRPr lang="en-VN" dirty="0"/>
          </a:p>
        </p:txBody>
      </p:sp>
      <p:sp>
        <p:nvSpPr>
          <p:cNvPr id="8" name="Freeform 7">
            <a:extLst>
              <a:ext uri="{FF2B5EF4-FFF2-40B4-BE49-F238E27FC236}">
                <a16:creationId xmlns:a16="http://schemas.microsoft.com/office/drawing/2014/main" id="{091CF413-55DD-58D0-694A-0DD1DC5F0CCF}"/>
              </a:ext>
            </a:extLst>
          </p:cNvPr>
          <p:cNvSpPr/>
          <p:nvPr userDrawn="1"/>
        </p:nvSpPr>
        <p:spPr>
          <a:xfrm rot="10800000">
            <a:off x="-2" y="0"/>
            <a:ext cx="12192000" cy="6858000"/>
          </a:xfrm>
          <a:custGeom>
            <a:avLst/>
            <a:gdLst>
              <a:gd name="connsiteX0" fmla="*/ 0 w 12192000"/>
              <a:gd name="connsiteY0" fmla="*/ 616911 h 6858000"/>
              <a:gd name="connsiteX1" fmla="*/ 0 w 12192000"/>
              <a:gd name="connsiteY1" fmla="*/ 0 h 6858000"/>
              <a:gd name="connsiteX2" fmla="*/ 715617 w 12192000"/>
              <a:gd name="connsiteY2" fmla="*/ 0 h 6858000"/>
              <a:gd name="connsiteX3" fmla="*/ 12192000 w 12192000"/>
              <a:gd name="connsiteY3" fmla="*/ 6858000 h 6858000"/>
              <a:gd name="connsiteX4" fmla="*/ 11476383 w 12192000"/>
              <a:gd name="connsiteY4" fmla="*/ 6858000 h 6858000"/>
              <a:gd name="connsiteX5" fmla="*/ 12192000 w 12192000"/>
              <a:gd name="connsiteY5" fmla="*/ 624108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6858000">
                <a:moveTo>
                  <a:pt x="0" y="616911"/>
                </a:moveTo>
                <a:lnTo>
                  <a:pt x="0" y="0"/>
                </a:lnTo>
                <a:lnTo>
                  <a:pt x="715617" y="0"/>
                </a:lnTo>
                <a:close/>
                <a:moveTo>
                  <a:pt x="12192000" y="6858000"/>
                </a:moveTo>
                <a:lnTo>
                  <a:pt x="11476383" y="6858000"/>
                </a:lnTo>
                <a:lnTo>
                  <a:pt x="12192000" y="6241089"/>
                </a:lnTo>
                <a:close/>
              </a:path>
            </a:pathLst>
          </a:custGeom>
          <a:blipFill>
            <a:blip r:embed="rId2" cstate="screen">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Isosceles Triangle 12">
            <a:extLst>
              <a:ext uri="{FF2B5EF4-FFF2-40B4-BE49-F238E27FC236}">
                <a16:creationId xmlns:a16="http://schemas.microsoft.com/office/drawing/2014/main" id="{D0838B7F-C9B8-5774-F077-530355943B43}"/>
              </a:ext>
            </a:extLst>
          </p:cNvPr>
          <p:cNvSpPr/>
          <p:nvPr userDrawn="1"/>
        </p:nvSpPr>
        <p:spPr>
          <a:xfrm rot="10800000">
            <a:off x="0" y="0"/>
            <a:ext cx="715617" cy="616911"/>
          </a:xfrm>
          <a:prstGeom prst="triangle">
            <a:avLst>
              <a:gd name="adj" fmla="val 100000"/>
            </a:avLst>
          </a:prstGeom>
          <a:solidFill>
            <a:srgbClr val="0072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8BB0766C-1141-EF46-A49F-1355FBAABD0F}"/>
              </a:ext>
            </a:extLst>
          </p:cNvPr>
          <p:cNvGrpSpPr/>
          <p:nvPr userDrawn="1"/>
        </p:nvGrpSpPr>
        <p:grpSpPr>
          <a:xfrm>
            <a:off x="58527" y="40944"/>
            <a:ext cx="2869771" cy="1563379"/>
            <a:chOff x="44879" y="27296"/>
            <a:chExt cx="2869771" cy="1563379"/>
          </a:xfrm>
          <a:solidFill>
            <a:srgbClr val="0072FF"/>
          </a:solidFill>
        </p:grpSpPr>
        <p:cxnSp>
          <p:nvCxnSpPr>
            <p:cNvPr id="11" name="Straight Connector 10">
              <a:extLst>
                <a:ext uri="{FF2B5EF4-FFF2-40B4-BE49-F238E27FC236}">
                  <a16:creationId xmlns:a16="http://schemas.microsoft.com/office/drawing/2014/main" id="{4ABF3C35-2161-E4C8-E673-CCF35A0B4807}"/>
                </a:ext>
              </a:extLst>
            </p:cNvPr>
            <p:cNvCxnSpPr>
              <a:cxnSpLocks/>
            </p:cNvCxnSpPr>
            <p:nvPr/>
          </p:nvCxnSpPr>
          <p:spPr>
            <a:xfrm flipH="1">
              <a:off x="766351" y="34631"/>
              <a:ext cx="2148299" cy="0"/>
            </a:xfrm>
            <a:prstGeom prst="line">
              <a:avLst/>
            </a:prstGeom>
            <a:grpFill/>
            <a:ln w="38100">
              <a:solidFill>
                <a:srgbClr val="00C6FF"/>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C2348080-E29C-4997-A409-76FA41D3C43A}"/>
                </a:ext>
              </a:extLst>
            </p:cNvPr>
            <p:cNvCxnSpPr>
              <a:cxnSpLocks/>
            </p:cNvCxnSpPr>
            <p:nvPr/>
          </p:nvCxnSpPr>
          <p:spPr>
            <a:xfrm flipH="1">
              <a:off x="44879" y="27296"/>
              <a:ext cx="737495" cy="644210"/>
            </a:xfrm>
            <a:prstGeom prst="line">
              <a:avLst/>
            </a:prstGeom>
            <a:grpFill/>
            <a:ln w="38100">
              <a:solidFill>
                <a:srgbClr val="00C6FF"/>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D9E9411-6A6B-5C7F-F0EE-071A0DBF0D05}"/>
                </a:ext>
              </a:extLst>
            </p:cNvPr>
            <p:cNvCxnSpPr>
              <a:cxnSpLocks/>
            </p:cNvCxnSpPr>
            <p:nvPr/>
          </p:nvCxnSpPr>
          <p:spPr>
            <a:xfrm flipV="1">
              <a:off x="52214" y="654128"/>
              <a:ext cx="0" cy="936547"/>
            </a:xfrm>
            <a:prstGeom prst="line">
              <a:avLst/>
            </a:prstGeom>
            <a:grpFill/>
            <a:ln w="38100">
              <a:solidFill>
                <a:srgbClr val="00C6FF"/>
              </a:solidFill>
            </a:ln>
          </p:spPr>
          <p:style>
            <a:lnRef idx="1">
              <a:schemeClr val="accent1"/>
            </a:lnRef>
            <a:fillRef idx="0">
              <a:schemeClr val="accent1"/>
            </a:fillRef>
            <a:effectRef idx="0">
              <a:schemeClr val="accent1"/>
            </a:effectRef>
            <a:fontRef idx="minor">
              <a:schemeClr val="tx1"/>
            </a:fontRef>
          </p:style>
        </p:cxnSp>
      </p:grpSp>
      <p:sp>
        <p:nvSpPr>
          <p:cNvPr id="14" name="Isosceles Triangle 12">
            <a:extLst>
              <a:ext uri="{FF2B5EF4-FFF2-40B4-BE49-F238E27FC236}">
                <a16:creationId xmlns:a16="http://schemas.microsoft.com/office/drawing/2014/main" id="{DC674C23-BC8F-9996-69A1-8E7ABD8C60C2}"/>
              </a:ext>
            </a:extLst>
          </p:cNvPr>
          <p:cNvSpPr/>
          <p:nvPr userDrawn="1"/>
        </p:nvSpPr>
        <p:spPr>
          <a:xfrm rot="10800000" flipH="1" flipV="1">
            <a:off x="11476383" y="6241089"/>
            <a:ext cx="715617" cy="616911"/>
          </a:xfrm>
          <a:prstGeom prst="triangle">
            <a:avLst>
              <a:gd name="adj" fmla="val 100000"/>
            </a:avLst>
          </a:prstGeom>
          <a:solidFill>
            <a:srgbClr val="0072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07C409ED-36BC-003F-845E-497279365061}"/>
              </a:ext>
            </a:extLst>
          </p:cNvPr>
          <p:cNvGrpSpPr/>
          <p:nvPr userDrawn="1"/>
        </p:nvGrpSpPr>
        <p:grpSpPr>
          <a:xfrm flipH="1" flipV="1">
            <a:off x="9263702" y="5253677"/>
            <a:ext cx="2869771" cy="1563379"/>
            <a:chOff x="44879" y="27296"/>
            <a:chExt cx="2869771" cy="1563379"/>
          </a:xfrm>
          <a:solidFill>
            <a:srgbClr val="0072FF"/>
          </a:solidFill>
        </p:grpSpPr>
        <p:cxnSp>
          <p:nvCxnSpPr>
            <p:cNvPr id="16" name="Straight Connector 15">
              <a:extLst>
                <a:ext uri="{FF2B5EF4-FFF2-40B4-BE49-F238E27FC236}">
                  <a16:creationId xmlns:a16="http://schemas.microsoft.com/office/drawing/2014/main" id="{F7C05C62-5535-F81F-976D-9A335041D158}"/>
                </a:ext>
              </a:extLst>
            </p:cNvPr>
            <p:cNvCxnSpPr>
              <a:cxnSpLocks/>
            </p:cNvCxnSpPr>
            <p:nvPr/>
          </p:nvCxnSpPr>
          <p:spPr>
            <a:xfrm flipH="1">
              <a:off x="766351" y="34631"/>
              <a:ext cx="2148299" cy="0"/>
            </a:xfrm>
            <a:prstGeom prst="line">
              <a:avLst/>
            </a:prstGeom>
            <a:grpFill/>
            <a:ln w="38100" cap="rnd">
              <a:solidFill>
                <a:srgbClr val="00C6FF"/>
              </a:solidFill>
              <a:roun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7F420A0D-917B-C624-28A3-C0C824C2B226}"/>
                </a:ext>
              </a:extLst>
            </p:cNvPr>
            <p:cNvCxnSpPr>
              <a:cxnSpLocks/>
            </p:cNvCxnSpPr>
            <p:nvPr/>
          </p:nvCxnSpPr>
          <p:spPr>
            <a:xfrm flipH="1">
              <a:off x="44879" y="27296"/>
              <a:ext cx="737495" cy="644210"/>
            </a:xfrm>
            <a:prstGeom prst="line">
              <a:avLst/>
            </a:prstGeom>
            <a:grpFill/>
            <a:ln w="38100" cap="rnd">
              <a:solidFill>
                <a:srgbClr val="00C6FF"/>
              </a:solidFill>
              <a:round/>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6367E11-6F4E-99ED-4B0B-7522FA43F7E0}"/>
                </a:ext>
              </a:extLst>
            </p:cNvPr>
            <p:cNvCxnSpPr>
              <a:cxnSpLocks/>
            </p:cNvCxnSpPr>
            <p:nvPr/>
          </p:nvCxnSpPr>
          <p:spPr>
            <a:xfrm flipV="1">
              <a:off x="52214" y="654128"/>
              <a:ext cx="0" cy="936547"/>
            </a:xfrm>
            <a:prstGeom prst="line">
              <a:avLst/>
            </a:prstGeom>
            <a:grpFill/>
            <a:ln w="38100" cap="rnd">
              <a:solidFill>
                <a:srgbClr val="00C6FF"/>
              </a:solidFill>
              <a:round/>
            </a:ln>
          </p:spPr>
          <p:style>
            <a:lnRef idx="1">
              <a:schemeClr val="accent1"/>
            </a:lnRef>
            <a:fillRef idx="0">
              <a:schemeClr val="accent1"/>
            </a:fillRef>
            <a:effectRef idx="0">
              <a:schemeClr val="accent1"/>
            </a:effectRef>
            <a:fontRef idx="minor">
              <a:schemeClr val="tx1"/>
            </a:fontRef>
          </p:style>
        </p:cxnSp>
      </p:grpSp>
      <p:sp>
        <p:nvSpPr>
          <p:cNvPr id="5" name="Date Placeholder 4">
            <a:extLst>
              <a:ext uri="{FF2B5EF4-FFF2-40B4-BE49-F238E27FC236}">
                <a16:creationId xmlns:a16="http://schemas.microsoft.com/office/drawing/2014/main" id="{2B42D31F-1378-BD90-39BE-0040CC48E6CF}"/>
              </a:ext>
            </a:extLst>
          </p:cNvPr>
          <p:cNvSpPr>
            <a:spLocks noGrp="1"/>
          </p:cNvSpPr>
          <p:nvPr>
            <p:ph type="dt" sz="half" idx="13"/>
          </p:nvPr>
        </p:nvSpPr>
        <p:spPr>
          <a:xfrm>
            <a:off x="838200" y="6481647"/>
            <a:ext cx="2090098" cy="239828"/>
          </a:xfrm>
        </p:spPr>
        <p:txBody>
          <a:bodyPr/>
          <a:lstStyle>
            <a:lvl1pPr marL="0" algn="ctr" defTabSz="914400" rtl="0" eaLnBrk="1" latinLnBrk="0" hangingPunct="1">
              <a:defRPr lang="en-US" sz="1100" kern="1200" smtClean="0">
                <a:solidFill>
                  <a:schemeClr val="tx1">
                    <a:tint val="75000"/>
                  </a:schemeClr>
                </a:solidFill>
                <a:latin typeface="Arial" panose="020B0604020202020204" pitchFamily="34" charset="0"/>
                <a:ea typeface="+mn-ea"/>
                <a:cs typeface="Arial" panose="020B0604020202020204" pitchFamily="34" charset="0"/>
              </a:defRPr>
            </a:lvl1pPr>
          </a:lstStyle>
          <a:p>
            <a:fld id="{0DF21BA8-E567-4E44-B8CB-B7A712A3C947}" type="datetime4">
              <a:rPr lang="en-US" smtClean="0"/>
              <a:t>February 16, 2024</a:t>
            </a:fld>
            <a:endParaRPr lang="en-US" dirty="0"/>
          </a:p>
        </p:txBody>
      </p:sp>
      <p:grpSp>
        <p:nvGrpSpPr>
          <p:cNvPr id="27" name="Group 26">
            <a:extLst>
              <a:ext uri="{FF2B5EF4-FFF2-40B4-BE49-F238E27FC236}">
                <a16:creationId xmlns:a16="http://schemas.microsoft.com/office/drawing/2014/main" id="{6E734869-4BD7-C56B-2ACF-B9E03F8FBE8D}"/>
              </a:ext>
            </a:extLst>
          </p:cNvPr>
          <p:cNvGrpSpPr/>
          <p:nvPr userDrawn="1"/>
        </p:nvGrpSpPr>
        <p:grpSpPr>
          <a:xfrm>
            <a:off x="16026" y="4629289"/>
            <a:ext cx="434350" cy="2228711"/>
            <a:chOff x="16026" y="4629289"/>
            <a:chExt cx="434350" cy="2228711"/>
          </a:xfrm>
          <a:gradFill flip="none" rotWithShape="1">
            <a:gsLst>
              <a:gs pos="0">
                <a:srgbClr val="0072FF"/>
              </a:gs>
              <a:gs pos="100000">
                <a:srgbClr val="00C6FF">
                  <a:alpha val="0"/>
                </a:srgbClr>
              </a:gs>
            </a:gsLst>
            <a:lin ang="16200000" scaled="1"/>
            <a:tileRect/>
          </a:gradFill>
        </p:grpSpPr>
        <p:sp>
          <p:nvSpPr>
            <p:cNvPr id="28" name="Rectangle 27">
              <a:extLst>
                <a:ext uri="{FF2B5EF4-FFF2-40B4-BE49-F238E27FC236}">
                  <a16:creationId xmlns:a16="http://schemas.microsoft.com/office/drawing/2014/main" id="{9801E345-C9A4-3770-1275-805E594D98DA}"/>
                </a:ext>
              </a:extLst>
            </p:cNvPr>
            <p:cNvSpPr/>
            <p:nvPr userDrawn="1"/>
          </p:nvSpPr>
          <p:spPr>
            <a:xfrm>
              <a:off x="16026" y="4629289"/>
              <a:ext cx="434350" cy="3469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6A34C490-E04C-A3F9-B09E-53EB5E8CAEE3}"/>
                </a:ext>
              </a:extLst>
            </p:cNvPr>
            <p:cNvSpPr/>
            <p:nvPr userDrawn="1"/>
          </p:nvSpPr>
          <p:spPr>
            <a:xfrm>
              <a:off x="16026" y="5005641"/>
              <a:ext cx="434350" cy="3469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55752AB8-7E96-9F4F-17B0-BA4CBD39D0B1}"/>
                </a:ext>
              </a:extLst>
            </p:cNvPr>
            <p:cNvSpPr/>
            <p:nvPr userDrawn="1"/>
          </p:nvSpPr>
          <p:spPr>
            <a:xfrm>
              <a:off x="16026" y="5381993"/>
              <a:ext cx="434350" cy="3469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31" name="Rectangle 30">
              <a:extLst>
                <a:ext uri="{FF2B5EF4-FFF2-40B4-BE49-F238E27FC236}">
                  <a16:creationId xmlns:a16="http://schemas.microsoft.com/office/drawing/2014/main" id="{3BAA3997-D872-5BA1-88E7-3DD52513162B}"/>
                </a:ext>
              </a:extLst>
            </p:cNvPr>
            <p:cNvSpPr/>
            <p:nvPr userDrawn="1"/>
          </p:nvSpPr>
          <p:spPr>
            <a:xfrm>
              <a:off x="16026" y="5758345"/>
              <a:ext cx="434350" cy="3469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0066DE0B-ED46-97CA-1078-9331B6F1B6F4}"/>
                </a:ext>
              </a:extLst>
            </p:cNvPr>
            <p:cNvSpPr/>
            <p:nvPr userDrawn="1"/>
          </p:nvSpPr>
          <p:spPr>
            <a:xfrm>
              <a:off x="16026" y="6134697"/>
              <a:ext cx="434350" cy="3469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ACFA72E1-9878-9596-6C63-F7D8360EB8FC}"/>
                </a:ext>
              </a:extLst>
            </p:cNvPr>
            <p:cNvSpPr/>
            <p:nvPr userDrawn="1"/>
          </p:nvSpPr>
          <p:spPr>
            <a:xfrm>
              <a:off x="16026" y="6511050"/>
              <a:ext cx="434350" cy="3469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grpSp>
      <p:sp>
        <p:nvSpPr>
          <p:cNvPr id="34" name="Oval 33">
            <a:extLst>
              <a:ext uri="{FF2B5EF4-FFF2-40B4-BE49-F238E27FC236}">
                <a16:creationId xmlns:a16="http://schemas.microsoft.com/office/drawing/2014/main" id="{173357EE-18CE-6BCC-8987-CD8409DEF274}"/>
              </a:ext>
            </a:extLst>
          </p:cNvPr>
          <p:cNvSpPr/>
          <p:nvPr userDrawn="1"/>
        </p:nvSpPr>
        <p:spPr>
          <a:xfrm>
            <a:off x="102265" y="6554298"/>
            <a:ext cx="233916" cy="2339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sz="1000">
              <a:latin typeface="Arial" panose="020B0604020202020204" pitchFamily="34" charset="0"/>
              <a:cs typeface="Arial" panose="020B0604020202020204" pitchFamily="34" charset="0"/>
            </a:endParaRPr>
          </a:p>
        </p:txBody>
      </p:sp>
      <p:sp>
        <p:nvSpPr>
          <p:cNvPr id="35" name="Slide Number Placeholder 5">
            <a:extLst>
              <a:ext uri="{FF2B5EF4-FFF2-40B4-BE49-F238E27FC236}">
                <a16:creationId xmlns:a16="http://schemas.microsoft.com/office/drawing/2014/main" id="{0C670B04-6D82-87D5-4044-D2E05C0296C5}"/>
              </a:ext>
            </a:extLst>
          </p:cNvPr>
          <p:cNvSpPr txBox="1">
            <a:spLocks/>
          </p:cNvSpPr>
          <p:nvPr userDrawn="1"/>
        </p:nvSpPr>
        <p:spPr>
          <a:xfrm>
            <a:off x="73423" y="6525456"/>
            <a:ext cx="291600" cy="291600"/>
          </a:xfrm>
          <a:prstGeom prst="rect">
            <a:avLst/>
          </a:prstGeom>
        </p:spPr>
        <p:txBody>
          <a:bodyPr vert="horz" lIns="91440" tIns="45720" rIns="91440" bIns="45720" rtlCol="0" anchor="ctr"/>
          <a:lstStyle>
            <a:defPPr>
              <a:defRPr lang="en-VN"/>
            </a:defPPr>
            <a:lvl1pPr marL="0" algn="ctr" defTabSz="914400" rtl="0" eaLnBrk="1" latinLnBrk="0" hangingPunct="1">
              <a:defRPr lang="en-VN" sz="700" kern="1200" smtClean="0">
                <a:solidFill>
                  <a:schemeClr val="tx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8B0B3AC-44A8-D142-AAF6-9A453466E1A4}" type="slidenum">
              <a:rPr lang="en-US" smtClean="0"/>
              <a:pPr/>
              <a:t>‹#›</a:t>
            </a:fld>
            <a:endParaRPr lang="en-US" dirty="0"/>
          </a:p>
        </p:txBody>
      </p:sp>
      <p:sp>
        <p:nvSpPr>
          <p:cNvPr id="36" name="Freeform 17">
            <a:extLst>
              <a:ext uri="{FF2B5EF4-FFF2-40B4-BE49-F238E27FC236}">
                <a16:creationId xmlns:a16="http://schemas.microsoft.com/office/drawing/2014/main" id="{4B1009B9-B564-625D-3D5F-0DB89EE62732}"/>
              </a:ext>
            </a:extLst>
          </p:cNvPr>
          <p:cNvSpPr/>
          <p:nvPr userDrawn="1"/>
        </p:nvSpPr>
        <p:spPr>
          <a:xfrm>
            <a:off x="11589537" y="105878"/>
            <a:ext cx="489307" cy="405155"/>
          </a:xfrm>
          <a:custGeom>
            <a:avLst/>
            <a:gdLst>
              <a:gd name="connsiteX0" fmla="*/ 278290 w 489307"/>
              <a:gd name="connsiteY0" fmla="*/ 349616 h 405155"/>
              <a:gd name="connsiteX1" fmla="*/ 277683 w 489307"/>
              <a:gd name="connsiteY1" fmla="*/ 349811 h 405155"/>
              <a:gd name="connsiteX2" fmla="*/ 277976 w 489307"/>
              <a:gd name="connsiteY2" fmla="*/ 349743 h 405155"/>
              <a:gd name="connsiteX3" fmla="*/ 173116 w 489307"/>
              <a:gd name="connsiteY3" fmla="*/ 214928 h 405155"/>
              <a:gd name="connsiteX4" fmla="*/ 212561 w 489307"/>
              <a:gd name="connsiteY4" fmla="*/ 228062 h 405155"/>
              <a:gd name="connsiteX5" fmla="*/ 214259 w 489307"/>
              <a:gd name="connsiteY5" fmla="*/ 228947 h 405155"/>
              <a:gd name="connsiteX6" fmla="*/ 213316 w 489307"/>
              <a:gd name="connsiteY6" fmla="*/ 229788 h 405155"/>
              <a:gd name="connsiteX7" fmla="*/ 182086 w 489307"/>
              <a:gd name="connsiteY7" fmla="*/ 251026 h 405155"/>
              <a:gd name="connsiteX8" fmla="*/ 179990 w 489307"/>
              <a:gd name="connsiteY8" fmla="*/ 251847 h 405155"/>
              <a:gd name="connsiteX9" fmla="*/ 156055 w 489307"/>
              <a:gd name="connsiteY9" fmla="*/ 251847 h 405155"/>
              <a:gd name="connsiteX10" fmla="*/ 155132 w 489307"/>
              <a:gd name="connsiteY10" fmla="*/ 251658 h 405155"/>
              <a:gd name="connsiteX11" fmla="*/ 155384 w 489307"/>
              <a:gd name="connsiteY11" fmla="*/ 250353 h 405155"/>
              <a:gd name="connsiteX12" fmla="*/ 170328 w 489307"/>
              <a:gd name="connsiteY12" fmla="*/ 216233 h 405155"/>
              <a:gd name="connsiteX13" fmla="*/ 173116 w 489307"/>
              <a:gd name="connsiteY13" fmla="*/ 214928 h 405155"/>
              <a:gd name="connsiteX14" fmla="*/ 277908 w 489307"/>
              <a:gd name="connsiteY14" fmla="*/ 214851 h 405155"/>
              <a:gd name="connsiteX15" fmla="*/ 279966 w 489307"/>
              <a:gd name="connsiteY15" fmla="*/ 215771 h 405155"/>
              <a:gd name="connsiteX16" fmla="*/ 295308 w 489307"/>
              <a:gd name="connsiteY16" fmla="*/ 250795 h 405155"/>
              <a:gd name="connsiteX17" fmla="*/ 295434 w 489307"/>
              <a:gd name="connsiteY17" fmla="*/ 251743 h 405155"/>
              <a:gd name="connsiteX18" fmla="*/ 293925 w 489307"/>
              <a:gd name="connsiteY18" fmla="*/ 251890 h 405155"/>
              <a:gd name="connsiteX19" fmla="*/ 270870 w 489307"/>
              <a:gd name="connsiteY19" fmla="*/ 251890 h 405155"/>
              <a:gd name="connsiteX20" fmla="*/ 268250 w 489307"/>
              <a:gd name="connsiteY20" fmla="*/ 250964 h 405155"/>
              <a:gd name="connsiteX21" fmla="*/ 237502 w 489307"/>
              <a:gd name="connsiteY21" fmla="*/ 230042 h 405155"/>
              <a:gd name="connsiteX22" fmla="*/ 236245 w 489307"/>
              <a:gd name="connsiteY22" fmla="*/ 229179 h 405155"/>
              <a:gd name="connsiteX23" fmla="*/ 237251 w 489307"/>
              <a:gd name="connsiteY23" fmla="*/ 228400 h 405155"/>
              <a:gd name="connsiteX24" fmla="*/ 277870 w 489307"/>
              <a:gd name="connsiteY24" fmla="*/ 214866 h 405155"/>
              <a:gd name="connsiteX25" fmla="*/ 277908 w 489307"/>
              <a:gd name="connsiteY25" fmla="*/ 214851 h 405155"/>
              <a:gd name="connsiteX26" fmla="*/ 151422 w 489307"/>
              <a:gd name="connsiteY26" fmla="*/ 211056 h 405155"/>
              <a:gd name="connsiteX27" fmla="*/ 161566 w 489307"/>
              <a:gd name="connsiteY27" fmla="*/ 212550 h 405155"/>
              <a:gd name="connsiteX28" fmla="*/ 154797 w 489307"/>
              <a:gd name="connsiteY28" fmla="*/ 226084 h 405155"/>
              <a:gd name="connsiteX29" fmla="*/ 148886 w 489307"/>
              <a:gd name="connsiteY29" fmla="*/ 239639 h 405155"/>
              <a:gd name="connsiteX30" fmla="*/ 148530 w 489307"/>
              <a:gd name="connsiteY30" fmla="*/ 235429 h 405155"/>
              <a:gd name="connsiteX31" fmla="*/ 149641 w 489307"/>
              <a:gd name="connsiteY31" fmla="*/ 212529 h 405155"/>
              <a:gd name="connsiteX32" fmla="*/ 151422 w 489307"/>
              <a:gd name="connsiteY32" fmla="*/ 211056 h 405155"/>
              <a:gd name="connsiteX33" fmla="*/ 299584 w 489307"/>
              <a:gd name="connsiteY33" fmla="*/ 210929 h 405155"/>
              <a:gd name="connsiteX34" fmla="*/ 300800 w 489307"/>
              <a:gd name="connsiteY34" fmla="*/ 212003 h 405155"/>
              <a:gd name="connsiteX35" fmla="*/ 301680 w 489307"/>
              <a:gd name="connsiteY35" fmla="*/ 219980 h 405155"/>
              <a:gd name="connsiteX36" fmla="*/ 301701 w 489307"/>
              <a:gd name="connsiteY36" fmla="*/ 238566 h 405155"/>
              <a:gd name="connsiteX37" fmla="*/ 301701 w 489307"/>
              <a:gd name="connsiteY37" fmla="*/ 239871 h 405155"/>
              <a:gd name="connsiteX38" fmla="*/ 301093 w 489307"/>
              <a:gd name="connsiteY38" fmla="*/ 238923 h 405155"/>
              <a:gd name="connsiteX39" fmla="*/ 289000 w 489307"/>
              <a:gd name="connsiteY39" fmla="*/ 212634 h 405155"/>
              <a:gd name="connsiteX40" fmla="*/ 299584 w 489307"/>
              <a:gd name="connsiteY40" fmla="*/ 210929 h 405155"/>
              <a:gd name="connsiteX41" fmla="*/ 112605 w 489307"/>
              <a:gd name="connsiteY41" fmla="*/ 209436 h 405155"/>
              <a:gd name="connsiteX42" fmla="*/ 139224 w 489307"/>
              <a:gd name="connsiteY42" fmla="*/ 209814 h 405155"/>
              <a:gd name="connsiteX43" fmla="*/ 140397 w 489307"/>
              <a:gd name="connsiteY43" fmla="*/ 211204 h 405155"/>
              <a:gd name="connsiteX44" fmla="*/ 139475 w 489307"/>
              <a:gd name="connsiteY44" fmla="*/ 220970 h 405155"/>
              <a:gd name="connsiteX45" fmla="*/ 139454 w 489307"/>
              <a:gd name="connsiteY45" fmla="*/ 239808 h 405155"/>
              <a:gd name="connsiteX46" fmla="*/ 140670 w 489307"/>
              <a:gd name="connsiteY46" fmla="*/ 251616 h 405155"/>
              <a:gd name="connsiteX47" fmla="*/ 139077 w 489307"/>
              <a:gd name="connsiteY47" fmla="*/ 251869 h 405155"/>
              <a:gd name="connsiteX48" fmla="*/ 116671 w 489307"/>
              <a:gd name="connsiteY48" fmla="*/ 251869 h 405155"/>
              <a:gd name="connsiteX49" fmla="*/ 114156 w 489307"/>
              <a:gd name="connsiteY49" fmla="*/ 250564 h 405155"/>
              <a:gd name="connsiteX50" fmla="*/ 110174 w 489307"/>
              <a:gd name="connsiteY50" fmla="*/ 211140 h 405155"/>
              <a:gd name="connsiteX51" fmla="*/ 112605 w 489307"/>
              <a:gd name="connsiteY51" fmla="*/ 209436 h 405155"/>
              <a:gd name="connsiteX52" fmla="*/ 337584 w 489307"/>
              <a:gd name="connsiteY52" fmla="*/ 209372 h 405155"/>
              <a:gd name="connsiteX53" fmla="*/ 340539 w 489307"/>
              <a:gd name="connsiteY53" fmla="*/ 211477 h 405155"/>
              <a:gd name="connsiteX54" fmla="*/ 336348 w 489307"/>
              <a:gd name="connsiteY54" fmla="*/ 250542 h 405155"/>
              <a:gd name="connsiteX55" fmla="*/ 334252 w 489307"/>
              <a:gd name="connsiteY55" fmla="*/ 251847 h 405155"/>
              <a:gd name="connsiteX56" fmla="*/ 311070 w 489307"/>
              <a:gd name="connsiteY56" fmla="*/ 251847 h 405155"/>
              <a:gd name="connsiteX57" fmla="*/ 309918 w 489307"/>
              <a:gd name="connsiteY57" fmla="*/ 251574 h 405155"/>
              <a:gd name="connsiteX58" fmla="*/ 310735 w 489307"/>
              <a:gd name="connsiteY58" fmla="*/ 244038 h 405155"/>
              <a:gd name="connsiteX59" fmla="*/ 311154 w 489307"/>
              <a:gd name="connsiteY59" fmla="*/ 222274 h 405155"/>
              <a:gd name="connsiteX60" fmla="*/ 310169 w 489307"/>
              <a:gd name="connsiteY60" fmla="*/ 211350 h 405155"/>
              <a:gd name="connsiteX61" fmla="*/ 311343 w 489307"/>
              <a:gd name="connsiteY61" fmla="*/ 209814 h 405155"/>
              <a:gd name="connsiteX62" fmla="*/ 337584 w 489307"/>
              <a:gd name="connsiteY62" fmla="*/ 209372 h 405155"/>
              <a:gd name="connsiteX63" fmla="*/ 223837 w 489307"/>
              <a:gd name="connsiteY63" fmla="*/ 156099 h 405155"/>
              <a:gd name="connsiteX64" fmla="*/ 226772 w 489307"/>
              <a:gd name="connsiteY64" fmla="*/ 156099 h 405155"/>
              <a:gd name="connsiteX65" fmla="*/ 273260 w 489307"/>
              <a:gd name="connsiteY65" fmla="*/ 204805 h 405155"/>
              <a:gd name="connsiteX66" fmla="*/ 273909 w 489307"/>
              <a:gd name="connsiteY66" fmla="*/ 205920 h 405155"/>
              <a:gd name="connsiteX67" fmla="*/ 270220 w 489307"/>
              <a:gd name="connsiteY67" fmla="*/ 206888 h 405155"/>
              <a:gd name="connsiteX68" fmla="*/ 226667 w 489307"/>
              <a:gd name="connsiteY68" fmla="*/ 222843 h 405155"/>
              <a:gd name="connsiteX69" fmla="*/ 224005 w 489307"/>
              <a:gd name="connsiteY69" fmla="*/ 222843 h 405155"/>
              <a:gd name="connsiteX70" fmla="*/ 177664 w 489307"/>
              <a:gd name="connsiteY70" fmla="*/ 206173 h 405155"/>
              <a:gd name="connsiteX71" fmla="*/ 177014 w 489307"/>
              <a:gd name="connsiteY71" fmla="*/ 205899 h 405155"/>
              <a:gd name="connsiteX72" fmla="*/ 177433 w 489307"/>
              <a:gd name="connsiteY72" fmla="*/ 204636 h 405155"/>
              <a:gd name="connsiteX73" fmla="*/ 223837 w 489307"/>
              <a:gd name="connsiteY73" fmla="*/ 156099 h 405155"/>
              <a:gd name="connsiteX74" fmla="*/ 190281 w 489307"/>
              <a:gd name="connsiteY74" fmla="*/ 135577 h 405155"/>
              <a:gd name="connsiteX75" fmla="*/ 215432 w 489307"/>
              <a:gd name="connsiteY75" fmla="*/ 148542 h 405155"/>
              <a:gd name="connsiteX76" fmla="*/ 216732 w 489307"/>
              <a:gd name="connsiteY76" fmla="*/ 149426 h 405155"/>
              <a:gd name="connsiteX77" fmla="*/ 209459 w 489307"/>
              <a:gd name="connsiteY77" fmla="*/ 155194 h 405155"/>
              <a:gd name="connsiteX78" fmla="*/ 168022 w 489307"/>
              <a:gd name="connsiteY78" fmla="*/ 201921 h 405155"/>
              <a:gd name="connsiteX79" fmla="*/ 164501 w 489307"/>
              <a:gd name="connsiteY79" fmla="*/ 203457 h 405155"/>
              <a:gd name="connsiteX80" fmla="*/ 153539 w 489307"/>
              <a:gd name="connsiteY80" fmla="*/ 201626 h 405155"/>
              <a:gd name="connsiteX81" fmla="*/ 152051 w 489307"/>
              <a:gd name="connsiteY81" fmla="*/ 199521 h 405155"/>
              <a:gd name="connsiteX82" fmla="*/ 158779 w 489307"/>
              <a:gd name="connsiteY82" fmla="*/ 178683 h 405155"/>
              <a:gd name="connsiteX83" fmla="*/ 186969 w 489307"/>
              <a:gd name="connsiteY83" fmla="*/ 136271 h 405155"/>
              <a:gd name="connsiteX84" fmla="*/ 190281 w 489307"/>
              <a:gd name="connsiteY84" fmla="*/ 135577 h 405155"/>
              <a:gd name="connsiteX85" fmla="*/ 260223 w 489307"/>
              <a:gd name="connsiteY85" fmla="*/ 135514 h 405155"/>
              <a:gd name="connsiteX86" fmla="*/ 263555 w 489307"/>
              <a:gd name="connsiteY86" fmla="*/ 136146 h 405155"/>
              <a:gd name="connsiteX87" fmla="*/ 297090 w 489307"/>
              <a:gd name="connsiteY87" fmla="*/ 194239 h 405155"/>
              <a:gd name="connsiteX88" fmla="*/ 298536 w 489307"/>
              <a:gd name="connsiteY88" fmla="*/ 199943 h 405155"/>
              <a:gd name="connsiteX89" fmla="*/ 297384 w 489307"/>
              <a:gd name="connsiteY89" fmla="*/ 201479 h 405155"/>
              <a:gd name="connsiteX90" fmla="*/ 285101 w 489307"/>
              <a:gd name="connsiteY90" fmla="*/ 203584 h 405155"/>
              <a:gd name="connsiteX91" fmla="*/ 283006 w 489307"/>
              <a:gd name="connsiteY91" fmla="*/ 202616 h 405155"/>
              <a:gd name="connsiteX92" fmla="*/ 265945 w 489307"/>
              <a:gd name="connsiteY92" fmla="*/ 179463 h 405155"/>
              <a:gd name="connsiteX93" fmla="*/ 236119 w 489307"/>
              <a:gd name="connsiteY93" fmla="*/ 151174 h 405155"/>
              <a:gd name="connsiteX94" fmla="*/ 233793 w 489307"/>
              <a:gd name="connsiteY94" fmla="*/ 149364 h 405155"/>
              <a:gd name="connsiteX95" fmla="*/ 240081 w 489307"/>
              <a:gd name="connsiteY95" fmla="*/ 145512 h 405155"/>
              <a:gd name="connsiteX96" fmla="*/ 260223 w 489307"/>
              <a:gd name="connsiteY96" fmla="*/ 135514 h 405155"/>
              <a:gd name="connsiteX97" fmla="*/ 322955 w 489307"/>
              <a:gd name="connsiteY97" fmla="*/ 47469 h 405155"/>
              <a:gd name="connsiteX98" fmla="*/ 256303 w 489307"/>
              <a:gd name="connsiteY98" fmla="*/ 72727 h 405155"/>
              <a:gd name="connsiteX99" fmla="*/ 223376 w 489307"/>
              <a:gd name="connsiteY99" fmla="*/ 89060 h 405155"/>
              <a:gd name="connsiteX100" fmla="*/ 150144 w 489307"/>
              <a:gd name="connsiteY100" fmla="*/ 139302 h 405155"/>
              <a:gd name="connsiteX101" fmla="*/ 74334 w 489307"/>
              <a:gd name="connsiteY101" fmla="*/ 225979 h 405155"/>
              <a:gd name="connsiteX102" fmla="*/ 54045 w 489307"/>
              <a:gd name="connsiteY102" fmla="*/ 268560 h 405155"/>
              <a:gd name="connsiteX103" fmla="*/ 49622 w 489307"/>
              <a:gd name="connsiteY103" fmla="*/ 303815 h 405155"/>
              <a:gd name="connsiteX104" fmla="*/ 64126 w 489307"/>
              <a:gd name="connsiteY104" fmla="*/ 342860 h 405155"/>
              <a:gd name="connsiteX105" fmla="*/ 84583 w 489307"/>
              <a:gd name="connsiteY105" fmla="*/ 360077 h 405155"/>
              <a:gd name="connsiteX106" fmla="*/ 132517 w 489307"/>
              <a:gd name="connsiteY106" fmla="*/ 374811 h 405155"/>
              <a:gd name="connsiteX107" fmla="*/ 156222 w 489307"/>
              <a:gd name="connsiteY107" fmla="*/ 375422 h 405155"/>
              <a:gd name="connsiteX108" fmla="*/ 191979 w 489307"/>
              <a:gd name="connsiteY108" fmla="*/ 371359 h 405155"/>
              <a:gd name="connsiteX109" fmla="*/ 244000 w 489307"/>
              <a:gd name="connsiteY109" fmla="*/ 360604 h 405155"/>
              <a:gd name="connsiteX110" fmla="*/ 277680 w 489307"/>
              <a:gd name="connsiteY110" fmla="*/ 349812 h 405155"/>
              <a:gd name="connsiteX111" fmla="*/ 247375 w 489307"/>
              <a:gd name="connsiteY111" fmla="*/ 356815 h 405155"/>
              <a:gd name="connsiteX112" fmla="*/ 217172 w 489307"/>
              <a:gd name="connsiteY112" fmla="*/ 358057 h 405155"/>
              <a:gd name="connsiteX113" fmla="*/ 156138 w 489307"/>
              <a:gd name="connsiteY113" fmla="*/ 343323 h 405155"/>
              <a:gd name="connsiteX114" fmla="*/ 85065 w 489307"/>
              <a:gd name="connsiteY114" fmla="*/ 284051 h 405155"/>
              <a:gd name="connsiteX115" fmla="*/ 84499 w 489307"/>
              <a:gd name="connsiteY115" fmla="*/ 283251 h 405155"/>
              <a:gd name="connsiteX116" fmla="*/ 85798 w 489307"/>
              <a:gd name="connsiteY116" fmla="*/ 280768 h 405155"/>
              <a:gd name="connsiteX117" fmla="*/ 122226 w 489307"/>
              <a:gd name="connsiteY117" fmla="*/ 280768 h 405155"/>
              <a:gd name="connsiteX118" fmla="*/ 125831 w 489307"/>
              <a:gd name="connsiteY118" fmla="*/ 282704 h 405155"/>
              <a:gd name="connsiteX119" fmla="*/ 152407 w 489307"/>
              <a:gd name="connsiteY119" fmla="*/ 304173 h 405155"/>
              <a:gd name="connsiteX120" fmla="*/ 206902 w 489307"/>
              <a:gd name="connsiteY120" fmla="*/ 323811 h 405155"/>
              <a:gd name="connsiteX121" fmla="*/ 196548 w 489307"/>
              <a:gd name="connsiteY121" fmla="*/ 316002 h 405155"/>
              <a:gd name="connsiteX122" fmla="*/ 167393 w 489307"/>
              <a:gd name="connsiteY122" fmla="*/ 293965 h 405155"/>
              <a:gd name="connsiteX123" fmla="*/ 127571 w 489307"/>
              <a:gd name="connsiteY123" fmla="*/ 263740 h 405155"/>
              <a:gd name="connsiteX124" fmla="*/ 125789 w 489307"/>
              <a:gd name="connsiteY124" fmla="*/ 261466 h 405155"/>
              <a:gd name="connsiteX125" fmla="*/ 128472 w 489307"/>
              <a:gd name="connsiteY125" fmla="*/ 260666 h 405155"/>
              <a:gd name="connsiteX126" fmla="*/ 174289 w 489307"/>
              <a:gd name="connsiteY126" fmla="*/ 260666 h 405155"/>
              <a:gd name="connsiteX127" fmla="*/ 179110 w 489307"/>
              <a:gd name="connsiteY127" fmla="*/ 263171 h 405155"/>
              <a:gd name="connsiteX128" fmla="*/ 223795 w 489307"/>
              <a:gd name="connsiteY128" fmla="*/ 323369 h 405155"/>
              <a:gd name="connsiteX129" fmla="*/ 226772 w 489307"/>
              <a:gd name="connsiteY129" fmla="*/ 323369 h 405155"/>
              <a:gd name="connsiteX130" fmla="*/ 270954 w 489307"/>
              <a:gd name="connsiteY130" fmla="*/ 263929 h 405155"/>
              <a:gd name="connsiteX131" fmla="*/ 277074 w 489307"/>
              <a:gd name="connsiteY131" fmla="*/ 260814 h 405155"/>
              <a:gd name="connsiteX132" fmla="*/ 321928 w 489307"/>
              <a:gd name="connsiteY132" fmla="*/ 260814 h 405155"/>
              <a:gd name="connsiteX133" fmla="*/ 324799 w 489307"/>
              <a:gd name="connsiteY133" fmla="*/ 261614 h 405155"/>
              <a:gd name="connsiteX134" fmla="*/ 322934 w 489307"/>
              <a:gd name="connsiteY134" fmla="*/ 263824 h 405155"/>
              <a:gd name="connsiteX135" fmla="*/ 269298 w 489307"/>
              <a:gd name="connsiteY135" fmla="*/ 304447 h 405155"/>
              <a:gd name="connsiteX136" fmla="*/ 244650 w 489307"/>
              <a:gd name="connsiteY136" fmla="*/ 323159 h 405155"/>
              <a:gd name="connsiteX137" fmla="*/ 243916 w 489307"/>
              <a:gd name="connsiteY137" fmla="*/ 323895 h 405155"/>
              <a:gd name="connsiteX138" fmla="*/ 310442 w 489307"/>
              <a:gd name="connsiteY138" fmla="*/ 295565 h 405155"/>
              <a:gd name="connsiteX139" fmla="*/ 325449 w 489307"/>
              <a:gd name="connsiteY139" fmla="*/ 281883 h 405155"/>
              <a:gd name="connsiteX140" fmla="*/ 328614 w 489307"/>
              <a:gd name="connsiteY140" fmla="*/ 280831 h 405155"/>
              <a:gd name="connsiteX141" fmla="*/ 355861 w 489307"/>
              <a:gd name="connsiteY141" fmla="*/ 280831 h 405155"/>
              <a:gd name="connsiteX142" fmla="*/ 360912 w 489307"/>
              <a:gd name="connsiteY142" fmla="*/ 278158 h 405155"/>
              <a:gd name="connsiteX143" fmla="*/ 384491 w 489307"/>
              <a:gd name="connsiteY143" fmla="*/ 226737 h 405155"/>
              <a:gd name="connsiteX144" fmla="*/ 389983 w 489307"/>
              <a:gd name="connsiteY144" fmla="*/ 194491 h 405155"/>
              <a:gd name="connsiteX145" fmla="*/ 390507 w 489307"/>
              <a:gd name="connsiteY145" fmla="*/ 181862 h 405155"/>
              <a:gd name="connsiteX146" fmla="*/ 388159 w 489307"/>
              <a:gd name="connsiteY146" fmla="*/ 153173 h 405155"/>
              <a:gd name="connsiteX147" fmla="*/ 371664 w 489307"/>
              <a:gd name="connsiteY147" fmla="*/ 103183 h 405155"/>
              <a:gd name="connsiteX148" fmla="*/ 350893 w 489307"/>
              <a:gd name="connsiteY148" fmla="*/ 71611 h 405155"/>
              <a:gd name="connsiteX149" fmla="*/ 327146 w 489307"/>
              <a:gd name="connsiteY149" fmla="*/ 48289 h 405155"/>
              <a:gd name="connsiteX150" fmla="*/ 322955 w 489307"/>
              <a:gd name="connsiteY150" fmla="*/ 47469 h 405155"/>
              <a:gd name="connsiteX151" fmla="*/ 279044 w 489307"/>
              <a:gd name="connsiteY151" fmla="*/ 15391 h 405155"/>
              <a:gd name="connsiteX152" fmla="*/ 282356 w 489307"/>
              <a:gd name="connsiteY152" fmla="*/ 15391 h 405155"/>
              <a:gd name="connsiteX153" fmla="*/ 288790 w 489307"/>
              <a:gd name="connsiteY153" fmla="*/ 17896 h 405155"/>
              <a:gd name="connsiteX154" fmla="*/ 289650 w 489307"/>
              <a:gd name="connsiteY154" fmla="*/ 18380 h 405155"/>
              <a:gd name="connsiteX155" fmla="*/ 265211 w 489307"/>
              <a:gd name="connsiteY155" fmla="*/ 26947 h 405155"/>
              <a:gd name="connsiteX156" fmla="*/ 241422 w 489307"/>
              <a:gd name="connsiteY156" fmla="*/ 36755 h 405155"/>
              <a:gd name="connsiteX157" fmla="*/ 218115 w 489307"/>
              <a:gd name="connsiteY157" fmla="*/ 47742 h 405155"/>
              <a:gd name="connsiteX158" fmla="*/ 195332 w 489307"/>
              <a:gd name="connsiteY158" fmla="*/ 59845 h 405155"/>
              <a:gd name="connsiteX159" fmla="*/ 173094 w 489307"/>
              <a:gd name="connsiteY159" fmla="*/ 73000 h 405155"/>
              <a:gd name="connsiteX160" fmla="*/ 151443 w 489307"/>
              <a:gd name="connsiteY160" fmla="*/ 87124 h 405155"/>
              <a:gd name="connsiteX161" fmla="*/ 130483 w 489307"/>
              <a:gd name="connsiteY161" fmla="*/ 102236 h 405155"/>
              <a:gd name="connsiteX162" fmla="*/ 110153 w 489307"/>
              <a:gd name="connsiteY162" fmla="*/ 118296 h 405155"/>
              <a:gd name="connsiteX163" fmla="*/ 90577 w 489307"/>
              <a:gd name="connsiteY163" fmla="*/ 135303 h 405155"/>
              <a:gd name="connsiteX164" fmla="*/ 71818 w 489307"/>
              <a:gd name="connsiteY164" fmla="*/ 153278 h 405155"/>
              <a:gd name="connsiteX165" fmla="*/ 53814 w 489307"/>
              <a:gd name="connsiteY165" fmla="*/ 172474 h 405155"/>
              <a:gd name="connsiteX166" fmla="*/ 53940 w 489307"/>
              <a:gd name="connsiteY166" fmla="*/ 167612 h 405155"/>
              <a:gd name="connsiteX167" fmla="*/ 58131 w 489307"/>
              <a:gd name="connsiteY167" fmla="*/ 158456 h 405155"/>
              <a:gd name="connsiteX168" fmla="*/ 132244 w 489307"/>
              <a:gd name="connsiteY168" fmla="*/ 93206 h 405155"/>
              <a:gd name="connsiteX169" fmla="*/ 209710 w 489307"/>
              <a:gd name="connsiteY169" fmla="*/ 45174 h 405155"/>
              <a:gd name="connsiteX170" fmla="*/ 279044 w 489307"/>
              <a:gd name="connsiteY170" fmla="*/ 15391 h 405155"/>
              <a:gd name="connsiteX171" fmla="*/ 261648 w 489307"/>
              <a:gd name="connsiteY171" fmla="*/ 9456 h 405155"/>
              <a:gd name="connsiteX172" fmla="*/ 268900 w 489307"/>
              <a:gd name="connsiteY172" fmla="*/ 11287 h 405155"/>
              <a:gd name="connsiteX173" fmla="*/ 269382 w 489307"/>
              <a:gd name="connsiteY173" fmla="*/ 11519 h 405155"/>
              <a:gd name="connsiteX174" fmla="*/ 267852 w 489307"/>
              <a:gd name="connsiteY174" fmla="*/ 12298 h 405155"/>
              <a:gd name="connsiteX175" fmla="*/ 193593 w 489307"/>
              <a:gd name="connsiteY175" fmla="*/ 46227 h 405155"/>
              <a:gd name="connsiteX176" fmla="*/ 147880 w 489307"/>
              <a:gd name="connsiteY176" fmla="*/ 74180 h 405155"/>
              <a:gd name="connsiteX177" fmla="*/ 99422 w 489307"/>
              <a:gd name="connsiteY177" fmla="*/ 110656 h 405155"/>
              <a:gd name="connsiteX178" fmla="*/ 73180 w 489307"/>
              <a:gd name="connsiteY178" fmla="*/ 134167 h 405155"/>
              <a:gd name="connsiteX179" fmla="*/ 56853 w 489307"/>
              <a:gd name="connsiteY179" fmla="*/ 150479 h 405155"/>
              <a:gd name="connsiteX180" fmla="*/ 56371 w 489307"/>
              <a:gd name="connsiteY180" fmla="*/ 150985 h 405155"/>
              <a:gd name="connsiteX181" fmla="*/ 56057 w 489307"/>
              <a:gd name="connsiteY181" fmla="*/ 150458 h 405155"/>
              <a:gd name="connsiteX182" fmla="*/ 56413 w 489307"/>
              <a:gd name="connsiteY182" fmla="*/ 149217 h 405155"/>
              <a:gd name="connsiteX183" fmla="*/ 58132 w 489307"/>
              <a:gd name="connsiteY183" fmla="*/ 140797 h 405155"/>
              <a:gd name="connsiteX184" fmla="*/ 59368 w 489307"/>
              <a:gd name="connsiteY184" fmla="*/ 139071 h 405155"/>
              <a:gd name="connsiteX185" fmla="*/ 82151 w 489307"/>
              <a:gd name="connsiteY185" fmla="*/ 117476 h 405155"/>
              <a:gd name="connsiteX186" fmla="*/ 144254 w 489307"/>
              <a:gd name="connsiteY186" fmla="*/ 69191 h 405155"/>
              <a:gd name="connsiteX187" fmla="*/ 202940 w 489307"/>
              <a:gd name="connsiteY187" fmla="*/ 34188 h 405155"/>
              <a:gd name="connsiteX188" fmla="*/ 256660 w 489307"/>
              <a:gd name="connsiteY188" fmla="*/ 9835 h 405155"/>
              <a:gd name="connsiteX189" fmla="*/ 261648 w 489307"/>
              <a:gd name="connsiteY189" fmla="*/ 9456 h 405155"/>
              <a:gd name="connsiteX190" fmla="*/ 245404 w 489307"/>
              <a:gd name="connsiteY190" fmla="*/ 6677 h 405155"/>
              <a:gd name="connsiteX191" fmla="*/ 246033 w 489307"/>
              <a:gd name="connsiteY191" fmla="*/ 6825 h 405155"/>
              <a:gd name="connsiteX192" fmla="*/ 245027 w 489307"/>
              <a:gd name="connsiteY192" fmla="*/ 7393 h 405155"/>
              <a:gd name="connsiteX193" fmla="*/ 220064 w 489307"/>
              <a:gd name="connsiteY193" fmla="*/ 18401 h 405155"/>
              <a:gd name="connsiteX194" fmla="*/ 172905 w 489307"/>
              <a:gd name="connsiteY194" fmla="*/ 43301 h 405155"/>
              <a:gd name="connsiteX195" fmla="*/ 100071 w 489307"/>
              <a:gd name="connsiteY195" fmla="*/ 93691 h 405155"/>
              <a:gd name="connsiteX196" fmla="*/ 65572 w 489307"/>
              <a:gd name="connsiteY196" fmla="*/ 123916 h 405155"/>
              <a:gd name="connsiteX197" fmla="*/ 62407 w 489307"/>
              <a:gd name="connsiteY197" fmla="*/ 126842 h 405155"/>
              <a:gd name="connsiteX198" fmla="*/ 82507 w 489307"/>
              <a:gd name="connsiteY198" fmla="*/ 83546 h 405155"/>
              <a:gd name="connsiteX199" fmla="*/ 113695 w 489307"/>
              <a:gd name="connsiteY199" fmla="*/ 47574 h 405155"/>
              <a:gd name="connsiteX200" fmla="*/ 153518 w 489307"/>
              <a:gd name="connsiteY200" fmla="*/ 21538 h 405155"/>
              <a:gd name="connsiteX201" fmla="*/ 198455 w 489307"/>
              <a:gd name="connsiteY201" fmla="*/ 7561 h 405155"/>
              <a:gd name="connsiteX202" fmla="*/ 245404 w 489307"/>
              <a:gd name="connsiteY202" fmla="*/ 6677 h 405155"/>
              <a:gd name="connsiteX203" fmla="*/ 416266 w 489307"/>
              <a:gd name="connsiteY203" fmla="*/ 131 h 405155"/>
              <a:gd name="connsiteX204" fmla="*/ 443052 w 489307"/>
              <a:gd name="connsiteY204" fmla="*/ 28862 h 405155"/>
              <a:gd name="connsiteX205" fmla="*/ 444980 w 489307"/>
              <a:gd name="connsiteY205" fmla="*/ 31724 h 405155"/>
              <a:gd name="connsiteX206" fmla="*/ 468036 w 489307"/>
              <a:gd name="connsiteY206" fmla="*/ 47384 h 405155"/>
              <a:gd name="connsiteX207" fmla="*/ 487277 w 489307"/>
              <a:gd name="connsiteY207" fmla="*/ 82451 h 405155"/>
              <a:gd name="connsiteX208" fmla="*/ 488932 w 489307"/>
              <a:gd name="connsiteY208" fmla="*/ 110150 h 405155"/>
              <a:gd name="connsiteX209" fmla="*/ 480444 w 489307"/>
              <a:gd name="connsiteY209" fmla="*/ 147869 h 405155"/>
              <a:gd name="connsiteX210" fmla="*/ 460470 w 489307"/>
              <a:gd name="connsiteY210" fmla="*/ 189123 h 405155"/>
              <a:gd name="connsiteX211" fmla="*/ 438462 w 489307"/>
              <a:gd name="connsiteY211" fmla="*/ 221012 h 405155"/>
              <a:gd name="connsiteX212" fmla="*/ 437561 w 489307"/>
              <a:gd name="connsiteY212" fmla="*/ 222022 h 405155"/>
              <a:gd name="connsiteX213" fmla="*/ 434333 w 489307"/>
              <a:gd name="connsiteY213" fmla="*/ 226232 h 405155"/>
              <a:gd name="connsiteX214" fmla="*/ 433180 w 489307"/>
              <a:gd name="connsiteY214" fmla="*/ 227789 h 405155"/>
              <a:gd name="connsiteX215" fmla="*/ 431692 w 489307"/>
              <a:gd name="connsiteY215" fmla="*/ 229473 h 405155"/>
              <a:gd name="connsiteX216" fmla="*/ 430539 w 489307"/>
              <a:gd name="connsiteY216" fmla="*/ 230799 h 405155"/>
              <a:gd name="connsiteX217" fmla="*/ 431671 w 489307"/>
              <a:gd name="connsiteY217" fmla="*/ 228989 h 405155"/>
              <a:gd name="connsiteX218" fmla="*/ 432803 w 489307"/>
              <a:gd name="connsiteY218" fmla="*/ 227389 h 405155"/>
              <a:gd name="connsiteX219" fmla="*/ 433935 w 489307"/>
              <a:gd name="connsiteY219" fmla="*/ 225789 h 405155"/>
              <a:gd name="connsiteX220" fmla="*/ 437058 w 489307"/>
              <a:gd name="connsiteY220" fmla="*/ 221159 h 405155"/>
              <a:gd name="connsiteX221" fmla="*/ 445945 w 489307"/>
              <a:gd name="connsiteY221" fmla="*/ 207183 h 405155"/>
              <a:gd name="connsiteX222" fmla="*/ 466715 w 489307"/>
              <a:gd name="connsiteY222" fmla="*/ 168496 h 405155"/>
              <a:gd name="connsiteX223" fmla="*/ 477866 w 489307"/>
              <a:gd name="connsiteY223" fmla="*/ 134819 h 405155"/>
              <a:gd name="connsiteX224" fmla="*/ 479962 w 489307"/>
              <a:gd name="connsiteY224" fmla="*/ 109835 h 405155"/>
              <a:gd name="connsiteX225" fmla="*/ 472312 w 489307"/>
              <a:gd name="connsiteY225" fmla="*/ 76852 h 405155"/>
              <a:gd name="connsiteX226" fmla="*/ 448858 w 489307"/>
              <a:gd name="connsiteY226" fmla="*/ 50584 h 405155"/>
              <a:gd name="connsiteX227" fmla="*/ 440831 w 489307"/>
              <a:gd name="connsiteY227" fmla="*/ 45995 h 405155"/>
              <a:gd name="connsiteX228" fmla="*/ 438462 w 489307"/>
              <a:gd name="connsiteY228" fmla="*/ 46732 h 405155"/>
              <a:gd name="connsiteX229" fmla="*/ 419955 w 489307"/>
              <a:gd name="connsiteY229" fmla="*/ 59719 h 405155"/>
              <a:gd name="connsiteX230" fmla="*/ 385057 w 489307"/>
              <a:gd name="connsiteY230" fmla="*/ 37534 h 405155"/>
              <a:gd name="connsiteX231" fmla="*/ 383087 w 489307"/>
              <a:gd name="connsiteY231" fmla="*/ 36039 h 405155"/>
              <a:gd name="connsiteX232" fmla="*/ 358166 w 489307"/>
              <a:gd name="connsiteY232" fmla="*/ 38965 h 405155"/>
              <a:gd name="connsiteX233" fmla="*/ 333707 w 489307"/>
              <a:gd name="connsiteY233" fmla="*/ 43575 h 405155"/>
              <a:gd name="connsiteX234" fmla="*/ 332910 w 489307"/>
              <a:gd name="connsiteY234" fmla="*/ 44038 h 405155"/>
              <a:gd name="connsiteX235" fmla="*/ 334105 w 489307"/>
              <a:gd name="connsiteY235" fmla="*/ 45280 h 405155"/>
              <a:gd name="connsiteX236" fmla="*/ 379210 w 489307"/>
              <a:gd name="connsiteY236" fmla="*/ 103499 h 405155"/>
              <a:gd name="connsiteX237" fmla="*/ 394845 w 489307"/>
              <a:gd name="connsiteY237" fmla="*/ 153383 h 405155"/>
              <a:gd name="connsiteX238" fmla="*/ 396774 w 489307"/>
              <a:gd name="connsiteY238" fmla="*/ 191270 h 405155"/>
              <a:gd name="connsiteX239" fmla="*/ 370344 w 489307"/>
              <a:gd name="connsiteY239" fmla="*/ 275758 h 405155"/>
              <a:gd name="connsiteX240" fmla="*/ 334063 w 489307"/>
              <a:gd name="connsiteY240" fmla="*/ 317686 h 405155"/>
              <a:gd name="connsiteX241" fmla="*/ 319098 w 489307"/>
              <a:gd name="connsiteY241" fmla="*/ 328968 h 405155"/>
              <a:gd name="connsiteX242" fmla="*/ 313670 w 489307"/>
              <a:gd name="connsiteY242" fmla="*/ 332252 h 405155"/>
              <a:gd name="connsiteX243" fmla="*/ 312873 w 489307"/>
              <a:gd name="connsiteY243" fmla="*/ 333304 h 405155"/>
              <a:gd name="connsiteX244" fmla="*/ 307549 w 489307"/>
              <a:gd name="connsiteY244" fmla="*/ 336630 h 405155"/>
              <a:gd name="connsiteX245" fmla="*/ 304846 w 489307"/>
              <a:gd name="connsiteY245" fmla="*/ 338166 h 405155"/>
              <a:gd name="connsiteX246" fmla="*/ 301408 w 489307"/>
              <a:gd name="connsiteY246" fmla="*/ 340145 h 405155"/>
              <a:gd name="connsiteX247" fmla="*/ 297971 w 489307"/>
              <a:gd name="connsiteY247" fmla="*/ 342123 h 405155"/>
              <a:gd name="connsiteX248" fmla="*/ 295749 w 489307"/>
              <a:gd name="connsiteY248" fmla="*/ 343386 h 405155"/>
              <a:gd name="connsiteX249" fmla="*/ 295288 w 489307"/>
              <a:gd name="connsiteY249" fmla="*/ 343681 h 405155"/>
              <a:gd name="connsiteX250" fmla="*/ 294554 w 489307"/>
              <a:gd name="connsiteY250" fmla="*/ 344081 h 405155"/>
              <a:gd name="connsiteX251" fmla="*/ 293800 w 489307"/>
              <a:gd name="connsiteY251" fmla="*/ 344523 h 405155"/>
              <a:gd name="connsiteX252" fmla="*/ 293066 w 489307"/>
              <a:gd name="connsiteY252" fmla="*/ 344944 h 405155"/>
              <a:gd name="connsiteX253" fmla="*/ 292626 w 489307"/>
              <a:gd name="connsiteY253" fmla="*/ 345238 h 405155"/>
              <a:gd name="connsiteX254" fmla="*/ 278395 w 489307"/>
              <a:gd name="connsiteY254" fmla="*/ 353300 h 405155"/>
              <a:gd name="connsiteX255" fmla="*/ 210633 w 489307"/>
              <a:gd name="connsiteY255" fmla="*/ 383946 h 405155"/>
              <a:gd name="connsiteX256" fmla="*/ 156453 w 489307"/>
              <a:gd name="connsiteY256" fmla="*/ 399396 h 405155"/>
              <a:gd name="connsiteX257" fmla="*/ 130358 w 489307"/>
              <a:gd name="connsiteY257" fmla="*/ 403605 h 405155"/>
              <a:gd name="connsiteX258" fmla="*/ 94853 w 489307"/>
              <a:gd name="connsiteY258" fmla="*/ 404973 h 405155"/>
              <a:gd name="connsiteX259" fmla="*/ 52808 w 489307"/>
              <a:gd name="connsiteY259" fmla="*/ 397228 h 405155"/>
              <a:gd name="connsiteX260" fmla="*/ 21914 w 489307"/>
              <a:gd name="connsiteY260" fmla="*/ 378705 h 405155"/>
              <a:gd name="connsiteX261" fmla="*/ 1688 w 489307"/>
              <a:gd name="connsiteY261" fmla="*/ 341155 h 405155"/>
              <a:gd name="connsiteX262" fmla="*/ 724 w 489307"/>
              <a:gd name="connsiteY262" fmla="*/ 311456 h 405155"/>
              <a:gd name="connsiteX263" fmla="*/ 13761 w 489307"/>
              <a:gd name="connsiteY263" fmla="*/ 265150 h 405155"/>
              <a:gd name="connsiteX264" fmla="*/ 41993 w 489307"/>
              <a:gd name="connsiteY264" fmla="*/ 216234 h 405155"/>
              <a:gd name="connsiteX265" fmla="*/ 88104 w 489307"/>
              <a:gd name="connsiteY265" fmla="*/ 162497 h 405155"/>
              <a:gd name="connsiteX266" fmla="*/ 172508 w 489307"/>
              <a:gd name="connsiteY266" fmla="*/ 94890 h 405155"/>
              <a:gd name="connsiteX267" fmla="*/ 243979 w 489307"/>
              <a:gd name="connsiteY267" fmla="*/ 55530 h 405155"/>
              <a:gd name="connsiteX268" fmla="*/ 316583 w 489307"/>
              <a:gd name="connsiteY268" fmla="*/ 29620 h 405155"/>
              <a:gd name="connsiteX269" fmla="*/ 357999 w 489307"/>
              <a:gd name="connsiteY269" fmla="*/ 21874 h 405155"/>
              <a:gd name="connsiteX270" fmla="*/ 382270 w 489307"/>
              <a:gd name="connsiteY270" fmla="*/ 20316 h 405155"/>
              <a:gd name="connsiteX271" fmla="*/ 383024 w 489307"/>
              <a:gd name="connsiteY271" fmla="*/ 20316 h 405155"/>
              <a:gd name="connsiteX272" fmla="*/ 386923 w 489307"/>
              <a:gd name="connsiteY272" fmla="*/ 17622 h 405155"/>
              <a:gd name="connsiteX273" fmla="*/ 416266 w 489307"/>
              <a:gd name="connsiteY273" fmla="*/ 131 h 405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Lst>
            <a:rect l="l" t="t" r="r" b="b"/>
            <a:pathLst>
              <a:path w="489307" h="405155">
                <a:moveTo>
                  <a:pt x="278290" y="349616"/>
                </a:moveTo>
                <a:lnTo>
                  <a:pt x="277683" y="349811"/>
                </a:lnTo>
                <a:lnTo>
                  <a:pt x="277976" y="349743"/>
                </a:lnTo>
                <a:close/>
                <a:moveTo>
                  <a:pt x="173116" y="214928"/>
                </a:moveTo>
                <a:cubicBezTo>
                  <a:pt x="186639" y="218079"/>
                  <a:pt x="199843" y="222476"/>
                  <a:pt x="212561" y="228062"/>
                </a:cubicBezTo>
                <a:cubicBezTo>
                  <a:pt x="213178" y="228246"/>
                  <a:pt x="213754" y="228547"/>
                  <a:pt x="214259" y="228947"/>
                </a:cubicBezTo>
                <a:cubicBezTo>
                  <a:pt x="214217" y="229557"/>
                  <a:pt x="213672" y="229599"/>
                  <a:pt x="213316" y="229788"/>
                </a:cubicBezTo>
                <a:cubicBezTo>
                  <a:pt x="202362" y="236025"/>
                  <a:pt x="191918" y="243127"/>
                  <a:pt x="182086" y="251026"/>
                </a:cubicBezTo>
                <a:cubicBezTo>
                  <a:pt x="181512" y="251550"/>
                  <a:pt x="180766" y="251843"/>
                  <a:pt x="179990" y="251847"/>
                </a:cubicBezTo>
                <a:lnTo>
                  <a:pt x="156055" y="251847"/>
                </a:lnTo>
                <a:cubicBezTo>
                  <a:pt x="155735" y="251891"/>
                  <a:pt x="155409" y="251824"/>
                  <a:pt x="155132" y="251658"/>
                </a:cubicBezTo>
                <a:cubicBezTo>
                  <a:pt x="155074" y="251207"/>
                  <a:pt x="155162" y="250748"/>
                  <a:pt x="155384" y="250353"/>
                </a:cubicBezTo>
                <a:cubicBezTo>
                  <a:pt x="159232" y="238513"/>
                  <a:pt x="164239" y="227084"/>
                  <a:pt x="170328" y="216233"/>
                </a:cubicBezTo>
                <a:cubicBezTo>
                  <a:pt x="171292" y="214507"/>
                  <a:pt x="171313" y="214507"/>
                  <a:pt x="173116" y="214928"/>
                </a:cubicBezTo>
                <a:close/>
                <a:moveTo>
                  <a:pt x="277908" y="214851"/>
                </a:moveTo>
                <a:cubicBezTo>
                  <a:pt x="278730" y="214533"/>
                  <a:pt x="279652" y="214946"/>
                  <a:pt x="279966" y="215771"/>
                </a:cubicBezTo>
                <a:cubicBezTo>
                  <a:pt x="286223" y="226906"/>
                  <a:pt x="291362" y="238640"/>
                  <a:pt x="295308" y="250795"/>
                </a:cubicBezTo>
                <a:cubicBezTo>
                  <a:pt x="295455" y="251088"/>
                  <a:pt x="295499" y="251423"/>
                  <a:pt x="295434" y="251743"/>
                </a:cubicBezTo>
                <a:cubicBezTo>
                  <a:pt x="294948" y="251907"/>
                  <a:pt x="294432" y="251957"/>
                  <a:pt x="293925" y="251890"/>
                </a:cubicBezTo>
                <a:cubicBezTo>
                  <a:pt x="286191" y="251890"/>
                  <a:pt x="278520" y="251890"/>
                  <a:pt x="270870" y="251890"/>
                </a:cubicBezTo>
                <a:cubicBezTo>
                  <a:pt x="269914" y="251905"/>
                  <a:pt x="268985" y="251576"/>
                  <a:pt x="268250" y="250964"/>
                </a:cubicBezTo>
                <a:cubicBezTo>
                  <a:pt x="258573" y="243178"/>
                  <a:pt x="248290" y="236182"/>
                  <a:pt x="237502" y="230042"/>
                </a:cubicBezTo>
                <a:cubicBezTo>
                  <a:pt x="237020" y="229859"/>
                  <a:pt x="236588" y="229564"/>
                  <a:pt x="236245" y="229179"/>
                </a:cubicBezTo>
                <a:cubicBezTo>
                  <a:pt x="236350" y="228589"/>
                  <a:pt x="236874" y="228547"/>
                  <a:pt x="237251" y="228400"/>
                </a:cubicBezTo>
                <a:cubicBezTo>
                  <a:pt x="250332" y="222603"/>
                  <a:pt x="263932" y="218072"/>
                  <a:pt x="277870" y="214866"/>
                </a:cubicBezTo>
                <a:cubicBezTo>
                  <a:pt x="277883" y="214862"/>
                  <a:pt x="277895" y="214856"/>
                  <a:pt x="277908" y="214851"/>
                </a:cubicBezTo>
                <a:close/>
                <a:moveTo>
                  <a:pt x="151422" y="211056"/>
                </a:moveTo>
                <a:cubicBezTo>
                  <a:pt x="154692" y="211561"/>
                  <a:pt x="157982" y="212024"/>
                  <a:pt x="161566" y="212550"/>
                </a:cubicBezTo>
                <a:cubicBezTo>
                  <a:pt x="159177" y="217160"/>
                  <a:pt x="156830" y="221622"/>
                  <a:pt x="154797" y="226084"/>
                </a:cubicBezTo>
                <a:cubicBezTo>
                  <a:pt x="152764" y="230546"/>
                  <a:pt x="150982" y="235114"/>
                  <a:pt x="148886" y="239639"/>
                </a:cubicBezTo>
                <a:cubicBezTo>
                  <a:pt x="148760" y="238250"/>
                  <a:pt x="148530" y="236840"/>
                  <a:pt x="148530" y="235429"/>
                </a:cubicBezTo>
                <a:cubicBezTo>
                  <a:pt x="148302" y="227778"/>
                  <a:pt x="148673" y="220121"/>
                  <a:pt x="149641" y="212529"/>
                </a:cubicBezTo>
                <a:cubicBezTo>
                  <a:pt x="149850" y="210908"/>
                  <a:pt x="149913" y="210845"/>
                  <a:pt x="151422" y="211056"/>
                </a:cubicBezTo>
                <a:close/>
                <a:moveTo>
                  <a:pt x="299584" y="210929"/>
                </a:moveTo>
                <a:cubicBezTo>
                  <a:pt x="300465" y="210803"/>
                  <a:pt x="300800" y="211224"/>
                  <a:pt x="300800" y="212003"/>
                </a:cubicBezTo>
                <a:cubicBezTo>
                  <a:pt x="301093" y="214655"/>
                  <a:pt x="301492" y="217328"/>
                  <a:pt x="301680" y="219980"/>
                </a:cubicBezTo>
                <a:cubicBezTo>
                  <a:pt x="302219" y="226164"/>
                  <a:pt x="302227" y="232382"/>
                  <a:pt x="301701" y="238566"/>
                </a:cubicBezTo>
                <a:cubicBezTo>
                  <a:pt x="301825" y="238991"/>
                  <a:pt x="301825" y="239445"/>
                  <a:pt x="301701" y="239871"/>
                </a:cubicBezTo>
                <a:cubicBezTo>
                  <a:pt x="301093" y="239765"/>
                  <a:pt x="301093" y="239344"/>
                  <a:pt x="301093" y="238923"/>
                </a:cubicBezTo>
                <a:cubicBezTo>
                  <a:pt x="297648" y="229900"/>
                  <a:pt x="293609" y="221117"/>
                  <a:pt x="289000" y="212634"/>
                </a:cubicBezTo>
                <a:cubicBezTo>
                  <a:pt x="292647" y="211813"/>
                  <a:pt x="296126" y="211455"/>
                  <a:pt x="299584" y="210929"/>
                </a:cubicBezTo>
                <a:close/>
                <a:moveTo>
                  <a:pt x="112605" y="209436"/>
                </a:moveTo>
                <a:cubicBezTo>
                  <a:pt x="121492" y="209225"/>
                  <a:pt x="130358" y="209162"/>
                  <a:pt x="139224" y="209814"/>
                </a:cubicBezTo>
                <a:cubicBezTo>
                  <a:pt x="140397" y="209899"/>
                  <a:pt x="140544" y="209920"/>
                  <a:pt x="140397" y="211204"/>
                </a:cubicBezTo>
                <a:cubicBezTo>
                  <a:pt x="140041" y="214445"/>
                  <a:pt x="139685" y="217707"/>
                  <a:pt x="139475" y="220970"/>
                </a:cubicBezTo>
                <a:cubicBezTo>
                  <a:pt x="139059" y="227242"/>
                  <a:pt x="139052" y="233536"/>
                  <a:pt x="139454" y="239808"/>
                </a:cubicBezTo>
                <a:cubicBezTo>
                  <a:pt x="139706" y="243786"/>
                  <a:pt x="140167" y="247722"/>
                  <a:pt x="140670" y="251616"/>
                </a:cubicBezTo>
                <a:cubicBezTo>
                  <a:pt x="140179" y="251869"/>
                  <a:pt x="139621" y="251957"/>
                  <a:pt x="139077" y="251869"/>
                </a:cubicBezTo>
                <a:cubicBezTo>
                  <a:pt x="131615" y="251869"/>
                  <a:pt x="124133" y="251869"/>
                  <a:pt x="116671" y="251869"/>
                </a:cubicBezTo>
                <a:cubicBezTo>
                  <a:pt x="115649" y="251976"/>
                  <a:pt x="114660" y="251463"/>
                  <a:pt x="114156" y="250564"/>
                </a:cubicBezTo>
                <a:cubicBezTo>
                  <a:pt x="106186" y="238977"/>
                  <a:pt x="104682" y="224098"/>
                  <a:pt x="110174" y="211140"/>
                </a:cubicBezTo>
                <a:cubicBezTo>
                  <a:pt x="110472" y="210061"/>
                  <a:pt x="111492" y="209345"/>
                  <a:pt x="112605" y="209436"/>
                </a:cubicBezTo>
                <a:close/>
                <a:moveTo>
                  <a:pt x="337584" y="209372"/>
                </a:moveTo>
                <a:cubicBezTo>
                  <a:pt x="338953" y="209237"/>
                  <a:pt x="340213" y="210134"/>
                  <a:pt x="340539" y="211477"/>
                </a:cubicBezTo>
                <a:cubicBezTo>
                  <a:pt x="345851" y="224367"/>
                  <a:pt x="344272" y="239083"/>
                  <a:pt x="336348" y="250542"/>
                </a:cubicBezTo>
                <a:cubicBezTo>
                  <a:pt x="335962" y="251350"/>
                  <a:pt x="335145" y="251860"/>
                  <a:pt x="334252" y="251847"/>
                </a:cubicBezTo>
                <a:cubicBezTo>
                  <a:pt x="326518" y="251847"/>
                  <a:pt x="318805" y="251847"/>
                  <a:pt x="311070" y="251847"/>
                </a:cubicBezTo>
                <a:cubicBezTo>
                  <a:pt x="310666" y="251921"/>
                  <a:pt x="310247" y="251822"/>
                  <a:pt x="309918" y="251574"/>
                </a:cubicBezTo>
                <a:cubicBezTo>
                  <a:pt x="310190" y="249090"/>
                  <a:pt x="310463" y="246564"/>
                  <a:pt x="310735" y="244038"/>
                </a:cubicBezTo>
                <a:cubicBezTo>
                  <a:pt x="311452" y="236806"/>
                  <a:pt x="311592" y="229528"/>
                  <a:pt x="311154" y="222274"/>
                </a:cubicBezTo>
                <a:cubicBezTo>
                  <a:pt x="310945" y="218612"/>
                  <a:pt x="310567" y="214992"/>
                  <a:pt x="310169" y="211350"/>
                </a:cubicBezTo>
                <a:cubicBezTo>
                  <a:pt x="310023" y="209919"/>
                  <a:pt x="310043" y="209814"/>
                  <a:pt x="311343" y="209814"/>
                </a:cubicBezTo>
                <a:cubicBezTo>
                  <a:pt x="320083" y="209161"/>
                  <a:pt x="328823" y="209245"/>
                  <a:pt x="337584" y="209372"/>
                </a:cubicBezTo>
                <a:close/>
                <a:moveTo>
                  <a:pt x="223837" y="156099"/>
                </a:moveTo>
                <a:cubicBezTo>
                  <a:pt x="225577" y="154857"/>
                  <a:pt x="225137" y="154920"/>
                  <a:pt x="226772" y="156099"/>
                </a:cubicBezTo>
                <a:cubicBezTo>
                  <a:pt x="245080" y="169370"/>
                  <a:pt x="260831" y="185874"/>
                  <a:pt x="273260" y="204805"/>
                </a:cubicBezTo>
                <a:lnTo>
                  <a:pt x="273909" y="205920"/>
                </a:lnTo>
                <a:lnTo>
                  <a:pt x="270220" y="206888"/>
                </a:lnTo>
                <a:cubicBezTo>
                  <a:pt x="255205" y="210723"/>
                  <a:pt x="240613" y="216070"/>
                  <a:pt x="226667" y="222843"/>
                </a:cubicBezTo>
                <a:cubicBezTo>
                  <a:pt x="225843" y="223317"/>
                  <a:pt x="224829" y="223317"/>
                  <a:pt x="224005" y="222843"/>
                </a:cubicBezTo>
                <a:cubicBezTo>
                  <a:pt x="209195" y="215638"/>
                  <a:pt x="193660" y="210050"/>
                  <a:pt x="177664" y="206173"/>
                </a:cubicBezTo>
                <a:cubicBezTo>
                  <a:pt x="177441" y="206099"/>
                  <a:pt x="177223" y="206006"/>
                  <a:pt x="177014" y="205899"/>
                </a:cubicBezTo>
                <a:cubicBezTo>
                  <a:pt x="176783" y="205289"/>
                  <a:pt x="177202" y="204994"/>
                  <a:pt x="177433" y="204636"/>
                </a:cubicBezTo>
                <a:cubicBezTo>
                  <a:pt x="189845" y="185766"/>
                  <a:pt x="205569" y="169321"/>
                  <a:pt x="223837" y="156099"/>
                </a:cubicBezTo>
                <a:close/>
                <a:moveTo>
                  <a:pt x="190281" y="135577"/>
                </a:moveTo>
                <a:cubicBezTo>
                  <a:pt x="198967" y="139281"/>
                  <a:pt x="207373" y="143615"/>
                  <a:pt x="215432" y="148542"/>
                </a:cubicBezTo>
                <a:cubicBezTo>
                  <a:pt x="215810" y="148774"/>
                  <a:pt x="216166" y="149048"/>
                  <a:pt x="216732" y="149426"/>
                </a:cubicBezTo>
                <a:cubicBezTo>
                  <a:pt x="214196" y="151426"/>
                  <a:pt x="211806" y="153278"/>
                  <a:pt x="209459" y="155194"/>
                </a:cubicBezTo>
                <a:cubicBezTo>
                  <a:pt x="193209" y="168404"/>
                  <a:pt x="179212" y="184185"/>
                  <a:pt x="168022" y="201921"/>
                </a:cubicBezTo>
                <a:cubicBezTo>
                  <a:pt x="167418" y="203270"/>
                  <a:pt x="165893" y="203935"/>
                  <a:pt x="164501" y="203457"/>
                </a:cubicBezTo>
                <a:cubicBezTo>
                  <a:pt x="160875" y="202721"/>
                  <a:pt x="157186" y="202215"/>
                  <a:pt x="153539" y="201626"/>
                </a:cubicBezTo>
                <a:cubicBezTo>
                  <a:pt x="151653" y="201331"/>
                  <a:pt x="151653" y="201331"/>
                  <a:pt x="152051" y="199521"/>
                </a:cubicBezTo>
                <a:cubicBezTo>
                  <a:pt x="153707" y="192399"/>
                  <a:pt x="155957" y="185427"/>
                  <a:pt x="158779" y="178683"/>
                </a:cubicBezTo>
                <a:cubicBezTo>
                  <a:pt x="165364" y="162853"/>
                  <a:pt x="174937" y="148450"/>
                  <a:pt x="186969" y="136271"/>
                </a:cubicBezTo>
                <a:cubicBezTo>
                  <a:pt x="187741" y="135236"/>
                  <a:pt x="189160" y="134937"/>
                  <a:pt x="190281" y="135577"/>
                </a:cubicBezTo>
                <a:close/>
                <a:moveTo>
                  <a:pt x="260223" y="135514"/>
                </a:moveTo>
                <a:cubicBezTo>
                  <a:pt x="261329" y="134828"/>
                  <a:pt x="262773" y="135102"/>
                  <a:pt x="263555" y="136146"/>
                </a:cubicBezTo>
                <a:cubicBezTo>
                  <a:pt x="279501" y="152309"/>
                  <a:pt x="291048" y="172311"/>
                  <a:pt x="297090" y="194239"/>
                </a:cubicBezTo>
                <a:cubicBezTo>
                  <a:pt x="297614" y="196133"/>
                  <a:pt x="298075" y="198027"/>
                  <a:pt x="298536" y="199943"/>
                </a:cubicBezTo>
                <a:cubicBezTo>
                  <a:pt x="298830" y="201248"/>
                  <a:pt x="298788" y="201269"/>
                  <a:pt x="297384" y="201479"/>
                </a:cubicBezTo>
                <a:cubicBezTo>
                  <a:pt x="293297" y="202237"/>
                  <a:pt x="289189" y="202848"/>
                  <a:pt x="285101" y="203584"/>
                </a:cubicBezTo>
                <a:cubicBezTo>
                  <a:pt x="284261" y="203820"/>
                  <a:pt x="283374" y="203412"/>
                  <a:pt x="283006" y="202616"/>
                </a:cubicBezTo>
                <a:cubicBezTo>
                  <a:pt x="277902" y="194481"/>
                  <a:pt x="272199" y="186741"/>
                  <a:pt x="265945" y="179463"/>
                </a:cubicBezTo>
                <a:cubicBezTo>
                  <a:pt x="257022" y="169004"/>
                  <a:pt x="247027" y="159522"/>
                  <a:pt x="236119" y="151174"/>
                </a:cubicBezTo>
                <a:lnTo>
                  <a:pt x="233793" y="149364"/>
                </a:lnTo>
                <a:cubicBezTo>
                  <a:pt x="235813" y="147960"/>
                  <a:pt x="237911" y="146674"/>
                  <a:pt x="240081" y="145512"/>
                </a:cubicBezTo>
                <a:cubicBezTo>
                  <a:pt x="246591" y="141782"/>
                  <a:pt x="253316" y="138444"/>
                  <a:pt x="260223" y="135514"/>
                </a:cubicBezTo>
                <a:close/>
                <a:moveTo>
                  <a:pt x="322955" y="47469"/>
                </a:moveTo>
                <a:cubicBezTo>
                  <a:pt x="300264" y="54570"/>
                  <a:pt x="278009" y="63003"/>
                  <a:pt x="256303" y="72727"/>
                </a:cubicBezTo>
                <a:cubicBezTo>
                  <a:pt x="245153" y="77799"/>
                  <a:pt x="234128" y="83145"/>
                  <a:pt x="223376" y="89060"/>
                </a:cubicBezTo>
                <a:cubicBezTo>
                  <a:pt x="197303" y="103220"/>
                  <a:pt x="172759" y="120058"/>
                  <a:pt x="150144" y="139302"/>
                </a:cubicBezTo>
                <a:cubicBezTo>
                  <a:pt x="120830" y="164358"/>
                  <a:pt x="95293" y="193554"/>
                  <a:pt x="74334" y="225979"/>
                </a:cubicBezTo>
                <a:cubicBezTo>
                  <a:pt x="65749" y="239223"/>
                  <a:pt x="58928" y="253537"/>
                  <a:pt x="54045" y="268560"/>
                </a:cubicBezTo>
                <a:cubicBezTo>
                  <a:pt x="50376" y="279928"/>
                  <a:pt x="48876" y="291889"/>
                  <a:pt x="49622" y="303815"/>
                </a:cubicBezTo>
                <a:cubicBezTo>
                  <a:pt x="50381" y="318010"/>
                  <a:pt x="55442" y="331635"/>
                  <a:pt x="64126" y="342860"/>
                </a:cubicBezTo>
                <a:cubicBezTo>
                  <a:pt x="69755" y="349890"/>
                  <a:pt x="76705" y="355742"/>
                  <a:pt x="84583" y="360077"/>
                </a:cubicBezTo>
                <a:cubicBezTo>
                  <a:pt x="99400" y="368204"/>
                  <a:pt x="115709" y="373216"/>
                  <a:pt x="132517" y="374811"/>
                </a:cubicBezTo>
                <a:cubicBezTo>
                  <a:pt x="140389" y="375666"/>
                  <a:pt x="148317" y="375870"/>
                  <a:pt x="156222" y="375422"/>
                </a:cubicBezTo>
                <a:cubicBezTo>
                  <a:pt x="168209" y="374761"/>
                  <a:pt x="180147" y="373405"/>
                  <a:pt x="191979" y="371359"/>
                </a:cubicBezTo>
                <a:cubicBezTo>
                  <a:pt x="209438" y="368413"/>
                  <a:pt x="226814" y="365024"/>
                  <a:pt x="244000" y="360604"/>
                </a:cubicBezTo>
                <a:lnTo>
                  <a:pt x="277680" y="349812"/>
                </a:lnTo>
                <a:lnTo>
                  <a:pt x="247375" y="356815"/>
                </a:lnTo>
                <a:cubicBezTo>
                  <a:pt x="237369" y="358185"/>
                  <a:pt x="227256" y="358602"/>
                  <a:pt x="217172" y="358057"/>
                </a:cubicBezTo>
                <a:cubicBezTo>
                  <a:pt x="196093" y="356998"/>
                  <a:pt x="175394" y="352001"/>
                  <a:pt x="156138" y="343323"/>
                </a:cubicBezTo>
                <a:cubicBezTo>
                  <a:pt x="127518" y="330429"/>
                  <a:pt x="102944" y="309934"/>
                  <a:pt x="85065" y="284051"/>
                </a:cubicBezTo>
                <a:cubicBezTo>
                  <a:pt x="84876" y="283777"/>
                  <a:pt x="84667" y="283525"/>
                  <a:pt x="84499" y="283251"/>
                </a:cubicBezTo>
                <a:cubicBezTo>
                  <a:pt x="83388" y="281462"/>
                  <a:pt x="83702" y="280768"/>
                  <a:pt x="85798" y="280768"/>
                </a:cubicBezTo>
                <a:cubicBezTo>
                  <a:pt x="97955" y="280768"/>
                  <a:pt x="110090" y="280768"/>
                  <a:pt x="122226" y="280768"/>
                </a:cubicBezTo>
                <a:cubicBezTo>
                  <a:pt x="123646" y="280875"/>
                  <a:pt x="124955" y="281578"/>
                  <a:pt x="125831" y="282704"/>
                </a:cubicBezTo>
                <a:cubicBezTo>
                  <a:pt x="133821" y="290881"/>
                  <a:pt x="142741" y="298088"/>
                  <a:pt x="152407" y="304173"/>
                </a:cubicBezTo>
                <a:cubicBezTo>
                  <a:pt x="168993" y="314500"/>
                  <a:pt x="187563" y="321191"/>
                  <a:pt x="206902" y="323811"/>
                </a:cubicBezTo>
                <a:cubicBezTo>
                  <a:pt x="203192" y="321138"/>
                  <a:pt x="199902" y="318507"/>
                  <a:pt x="196548" y="316002"/>
                </a:cubicBezTo>
                <a:cubicBezTo>
                  <a:pt x="186802" y="308699"/>
                  <a:pt x="177119" y="301290"/>
                  <a:pt x="167393" y="293965"/>
                </a:cubicBezTo>
                <a:cubicBezTo>
                  <a:pt x="154168" y="283904"/>
                  <a:pt x="140901" y="273780"/>
                  <a:pt x="127571" y="263740"/>
                </a:cubicBezTo>
                <a:cubicBezTo>
                  <a:pt x="126795" y="263150"/>
                  <a:pt x="125433" y="262687"/>
                  <a:pt x="125789" y="261466"/>
                </a:cubicBezTo>
                <a:cubicBezTo>
                  <a:pt x="126145" y="260246"/>
                  <a:pt x="127529" y="260666"/>
                  <a:pt x="128472" y="260666"/>
                </a:cubicBezTo>
                <a:cubicBezTo>
                  <a:pt x="143751" y="260666"/>
                  <a:pt x="159010" y="260666"/>
                  <a:pt x="174289" y="260666"/>
                </a:cubicBezTo>
                <a:cubicBezTo>
                  <a:pt x="176224" y="260587"/>
                  <a:pt x="178058" y="261538"/>
                  <a:pt x="179110" y="263171"/>
                </a:cubicBezTo>
                <a:cubicBezTo>
                  <a:pt x="193928" y="283378"/>
                  <a:pt x="208914" y="303289"/>
                  <a:pt x="223795" y="323369"/>
                </a:cubicBezTo>
                <a:cubicBezTo>
                  <a:pt x="225221" y="325348"/>
                  <a:pt x="225304" y="325327"/>
                  <a:pt x="226772" y="323369"/>
                </a:cubicBezTo>
                <a:cubicBezTo>
                  <a:pt x="241584" y="303557"/>
                  <a:pt x="256310" y="283742"/>
                  <a:pt x="270954" y="263929"/>
                </a:cubicBezTo>
                <a:cubicBezTo>
                  <a:pt x="272283" y="261856"/>
                  <a:pt x="274624" y="260664"/>
                  <a:pt x="277074" y="260814"/>
                </a:cubicBezTo>
                <a:cubicBezTo>
                  <a:pt x="292018" y="260814"/>
                  <a:pt x="306983" y="260814"/>
                  <a:pt x="321928" y="260814"/>
                </a:cubicBezTo>
                <a:cubicBezTo>
                  <a:pt x="322934" y="260814"/>
                  <a:pt x="324568" y="260498"/>
                  <a:pt x="324799" y="261614"/>
                </a:cubicBezTo>
                <a:cubicBezTo>
                  <a:pt x="325030" y="262729"/>
                  <a:pt x="323730" y="263234"/>
                  <a:pt x="322934" y="263824"/>
                </a:cubicBezTo>
                <a:lnTo>
                  <a:pt x="269298" y="304447"/>
                </a:lnTo>
                <a:cubicBezTo>
                  <a:pt x="261082" y="310677"/>
                  <a:pt x="252803" y="316844"/>
                  <a:pt x="244650" y="323159"/>
                </a:cubicBezTo>
                <a:cubicBezTo>
                  <a:pt x="244342" y="323331"/>
                  <a:pt x="244088" y="323586"/>
                  <a:pt x="243916" y="323895"/>
                </a:cubicBezTo>
                <a:cubicBezTo>
                  <a:pt x="268192" y="320507"/>
                  <a:pt x="291142" y="310734"/>
                  <a:pt x="310442" y="295565"/>
                </a:cubicBezTo>
                <a:cubicBezTo>
                  <a:pt x="315749" y="291353"/>
                  <a:pt x="320762" y="286781"/>
                  <a:pt x="325449" y="281883"/>
                </a:cubicBezTo>
                <a:cubicBezTo>
                  <a:pt x="326298" y="281079"/>
                  <a:pt x="327455" y="280694"/>
                  <a:pt x="328614" y="280831"/>
                </a:cubicBezTo>
                <a:cubicBezTo>
                  <a:pt x="337710" y="280831"/>
                  <a:pt x="346785" y="280704"/>
                  <a:pt x="355861" y="280831"/>
                </a:cubicBezTo>
                <a:cubicBezTo>
                  <a:pt x="357919" y="281003"/>
                  <a:pt x="359891" y="279961"/>
                  <a:pt x="360912" y="278158"/>
                </a:cubicBezTo>
                <a:cubicBezTo>
                  <a:pt x="371568" y="262456"/>
                  <a:pt x="379537" y="245076"/>
                  <a:pt x="384491" y="226737"/>
                </a:cubicBezTo>
                <a:cubicBezTo>
                  <a:pt x="387315" y="216183"/>
                  <a:pt x="389153" y="205387"/>
                  <a:pt x="389983" y="194491"/>
                </a:cubicBezTo>
                <a:cubicBezTo>
                  <a:pt x="390318" y="190281"/>
                  <a:pt x="390507" y="186071"/>
                  <a:pt x="390507" y="181862"/>
                </a:cubicBezTo>
                <a:cubicBezTo>
                  <a:pt x="390501" y="172251"/>
                  <a:pt x="389715" y="162655"/>
                  <a:pt x="388159" y="153173"/>
                </a:cubicBezTo>
                <a:cubicBezTo>
                  <a:pt x="385212" y="135768"/>
                  <a:pt x="379650" y="118913"/>
                  <a:pt x="371664" y="103183"/>
                </a:cubicBezTo>
                <a:cubicBezTo>
                  <a:pt x="365936" y="91914"/>
                  <a:pt x="358969" y="81324"/>
                  <a:pt x="350893" y="71611"/>
                </a:cubicBezTo>
                <a:cubicBezTo>
                  <a:pt x="343746" y="63084"/>
                  <a:pt x="335794" y="55274"/>
                  <a:pt x="327146" y="48289"/>
                </a:cubicBezTo>
                <a:cubicBezTo>
                  <a:pt x="326002" y="47268"/>
                  <a:pt x="324397" y="46953"/>
                  <a:pt x="322955" y="47469"/>
                </a:cubicBezTo>
                <a:close/>
                <a:moveTo>
                  <a:pt x="279044" y="15391"/>
                </a:moveTo>
                <a:cubicBezTo>
                  <a:pt x="280107" y="14960"/>
                  <a:pt x="281293" y="14960"/>
                  <a:pt x="282356" y="15391"/>
                </a:cubicBezTo>
                <a:cubicBezTo>
                  <a:pt x="284473" y="16296"/>
                  <a:pt x="286694" y="17075"/>
                  <a:pt x="288790" y="17896"/>
                </a:cubicBezTo>
                <a:cubicBezTo>
                  <a:pt x="288958" y="17959"/>
                  <a:pt x="289126" y="18085"/>
                  <a:pt x="289650" y="18380"/>
                </a:cubicBezTo>
                <a:cubicBezTo>
                  <a:pt x="281266" y="21200"/>
                  <a:pt x="273217" y="23852"/>
                  <a:pt x="265211" y="26947"/>
                </a:cubicBezTo>
                <a:cubicBezTo>
                  <a:pt x="257204" y="30041"/>
                  <a:pt x="249282" y="33282"/>
                  <a:pt x="241422" y="36755"/>
                </a:cubicBezTo>
                <a:cubicBezTo>
                  <a:pt x="233562" y="40228"/>
                  <a:pt x="225807" y="43911"/>
                  <a:pt x="218115" y="47742"/>
                </a:cubicBezTo>
                <a:cubicBezTo>
                  <a:pt x="210429" y="51601"/>
                  <a:pt x="202835" y="55635"/>
                  <a:pt x="195332" y="59845"/>
                </a:cubicBezTo>
                <a:cubicBezTo>
                  <a:pt x="187814" y="64069"/>
                  <a:pt x="180403" y="68454"/>
                  <a:pt x="173094" y="73000"/>
                </a:cubicBezTo>
                <a:cubicBezTo>
                  <a:pt x="165785" y="77547"/>
                  <a:pt x="158569" y="82254"/>
                  <a:pt x="151443" y="87124"/>
                </a:cubicBezTo>
                <a:cubicBezTo>
                  <a:pt x="144373" y="92007"/>
                  <a:pt x="137386" y="97044"/>
                  <a:pt x="130483" y="102236"/>
                </a:cubicBezTo>
                <a:cubicBezTo>
                  <a:pt x="123581" y="107428"/>
                  <a:pt x="116804" y="112781"/>
                  <a:pt x="110153" y="118296"/>
                </a:cubicBezTo>
                <a:cubicBezTo>
                  <a:pt x="103516" y="123796"/>
                  <a:pt x="96990" y="129466"/>
                  <a:pt x="90577" y="135303"/>
                </a:cubicBezTo>
                <a:cubicBezTo>
                  <a:pt x="84163" y="141140"/>
                  <a:pt x="77910" y="147132"/>
                  <a:pt x="71818" y="153278"/>
                </a:cubicBezTo>
                <a:cubicBezTo>
                  <a:pt x="65740" y="159424"/>
                  <a:pt x="59850" y="165739"/>
                  <a:pt x="53814" y="172474"/>
                </a:cubicBezTo>
                <a:cubicBezTo>
                  <a:pt x="53793" y="170496"/>
                  <a:pt x="53940" y="169043"/>
                  <a:pt x="53940" y="167612"/>
                </a:cubicBezTo>
                <a:cubicBezTo>
                  <a:pt x="53730" y="163739"/>
                  <a:pt x="55616" y="161129"/>
                  <a:pt x="58131" y="158456"/>
                </a:cubicBezTo>
                <a:cubicBezTo>
                  <a:pt x="80821" y="134501"/>
                  <a:pt x="105627" y="112661"/>
                  <a:pt x="132244" y="93206"/>
                </a:cubicBezTo>
                <a:cubicBezTo>
                  <a:pt x="156774" y="75183"/>
                  <a:pt x="182675" y="59123"/>
                  <a:pt x="209710" y="45174"/>
                </a:cubicBezTo>
                <a:cubicBezTo>
                  <a:pt x="232078" y="33585"/>
                  <a:pt x="255249" y="23631"/>
                  <a:pt x="279044" y="15391"/>
                </a:cubicBezTo>
                <a:close/>
                <a:moveTo>
                  <a:pt x="261648" y="9456"/>
                </a:moveTo>
                <a:cubicBezTo>
                  <a:pt x="264037" y="10193"/>
                  <a:pt x="266469" y="10698"/>
                  <a:pt x="268900" y="11287"/>
                </a:cubicBezTo>
                <a:cubicBezTo>
                  <a:pt x="269067" y="11351"/>
                  <a:pt x="269227" y="11429"/>
                  <a:pt x="269382" y="11519"/>
                </a:cubicBezTo>
                <a:cubicBezTo>
                  <a:pt x="269005" y="12087"/>
                  <a:pt x="268376" y="12108"/>
                  <a:pt x="267852" y="12298"/>
                </a:cubicBezTo>
                <a:cubicBezTo>
                  <a:pt x="242275" y="21696"/>
                  <a:pt x="217451" y="33038"/>
                  <a:pt x="193593" y="46227"/>
                </a:cubicBezTo>
                <a:cubicBezTo>
                  <a:pt x="177984" y="54843"/>
                  <a:pt x="162747" y="64161"/>
                  <a:pt x="147880" y="74180"/>
                </a:cubicBezTo>
                <a:cubicBezTo>
                  <a:pt x="131120" y="85503"/>
                  <a:pt x="114947" y="97678"/>
                  <a:pt x="99422" y="110656"/>
                </a:cubicBezTo>
                <a:cubicBezTo>
                  <a:pt x="90437" y="118219"/>
                  <a:pt x="81690" y="126057"/>
                  <a:pt x="73180" y="134167"/>
                </a:cubicBezTo>
                <a:cubicBezTo>
                  <a:pt x="67605" y="139471"/>
                  <a:pt x="62261" y="145007"/>
                  <a:pt x="56853" y="150479"/>
                </a:cubicBezTo>
                <a:cubicBezTo>
                  <a:pt x="56769" y="150732"/>
                  <a:pt x="56602" y="150985"/>
                  <a:pt x="56371" y="150985"/>
                </a:cubicBezTo>
                <a:cubicBezTo>
                  <a:pt x="56015" y="151027"/>
                  <a:pt x="56036" y="150690"/>
                  <a:pt x="56057" y="150458"/>
                </a:cubicBezTo>
                <a:cubicBezTo>
                  <a:pt x="56043" y="150016"/>
                  <a:pt x="56167" y="149583"/>
                  <a:pt x="56413" y="149217"/>
                </a:cubicBezTo>
                <a:cubicBezTo>
                  <a:pt x="56806" y="146377"/>
                  <a:pt x="57380" y="143563"/>
                  <a:pt x="58132" y="140797"/>
                </a:cubicBezTo>
                <a:cubicBezTo>
                  <a:pt x="58380" y="140120"/>
                  <a:pt x="58808" y="139524"/>
                  <a:pt x="59368" y="139071"/>
                </a:cubicBezTo>
                <a:cubicBezTo>
                  <a:pt x="66760" y="131690"/>
                  <a:pt x="74354" y="124491"/>
                  <a:pt x="82151" y="117476"/>
                </a:cubicBezTo>
                <a:cubicBezTo>
                  <a:pt x="101750" y="100000"/>
                  <a:pt x="122497" y="83868"/>
                  <a:pt x="144254" y="69191"/>
                </a:cubicBezTo>
                <a:cubicBezTo>
                  <a:pt x="163134" y="56408"/>
                  <a:pt x="182729" y="44722"/>
                  <a:pt x="202940" y="34188"/>
                </a:cubicBezTo>
                <a:cubicBezTo>
                  <a:pt x="220404" y="25119"/>
                  <a:pt x="238335" y="16989"/>
                  <a:pt x="256660" y="9835"/>
                </a:cubicBezTo>
                <a:cubicBezTo>
                  <a:pt x="258227" y="9124"/>
                  <a:pt x="259992" y="8990"/>
                  <a:pt x="261648" y="9456"/>
                </a:cubicBezTo>
                <a:close/>
                <a:moveTo>
                  <a:pt x="245404" y="6677"/>
                </a:moveTo>
                <a:cubicBezTo>
                  <a:pt x="245634" y="6614"/>
                  <a:pt x="246158" y="6256"/>
                  <a:pt x="246033" y="6825"/>
                </a:cubicBezTo>
                <a:cubicBezTo>
                  <a:pt x="245907" y="7393"/>
                  <a:pt x="245488" y="7393"/>
                  <a:pt x="245027" y="7393"/>
                </a:cubicBezTo>
                <a:cubicBezTo>
                  <a:pt x="236643" y="10887"/>
                  <a:pt x="228301" y="14528"/>
                  <a:pt x="220064" y="18401"/>
                </a:cubicBezTo>
                <a:cubicBezTo>
                  <a:pt x="203994" y="25993"/>
                  <a:pt x="188275" y="34293"/>
                  <a:pt x="172905" y="43301"/>
                </a:cubicBezTo>
                <a:cubicBezTo>
                  <a:pt x="147433" y="58287"/>
                  <a:pt x="123089" y="75129"/>
                  <a:pt x="100071" y="93691"/>
                </a:cubicBezTo>
                <a:cubicBezTo>
                  <a:pt x="88166" y="103268"/>
                  <a:pt x="76638" y="113308"/>
                  <a:pt x="65572" y="123916"/>
                </a:cubicBezTo>
                <a:lnTo>
                  <a:pt x="62407" y="126842"/>
                </a:lnTo>
                <a:cubicBezTo>
                  <a:pt x="62176" y="122148"/>
                  <a:pt x="74501" y="95754"/>
                  <a:pt x="82507" y="83546"/>
                </a:cubicBezTo>
                <a:cubicBezTo>
                  <a:pt x="91237" y="70196"/>
                  <a:pt x="101729" y="58095"/>
                  <a:pt x="113695" y="47574"/>
                </a:cubicBezTo>
                <a:cubicBezTo>
                  <a:pt x="125704" y="37085"/>
                  <a:pt x="139107" y="28323"/>
                  <a:pt x="153518" y="21538"/>
                </a:cubicBezTo>
                <a:cubicBezTo>
                  <a:pt x="167768" y="14781"/>
                  <a:pt x="182897" y="10076"/>
                  <a:pt x="198455" y="7561"/>
                </a:cubicBezTo>
                <a:cubicBezTo>
                  <a:pt x="213981" y="5016"/>
                  <a:pt x="229793" y="4718"/>
                  <a:pt x="245404" y="6677"/>
                </a:cubicBezTo>
                <a:close/>
                <a:moveTo>
                  <a:pt x="416266" y="131"/>
                </a:moveTo>
                <a:cubicBezTo>
                  <a:pt x="431122" y="1575"/>
                  <a:pt x="442595" y="13881"/>
                  <a:pt x="443052" y="28862"/>
                </a:cubicBezTo>
                <a:cubicBezTo>
                  <a:pt x="442977" y="30144"/>
                  <a:pt x="443767" y="31318"/>
                  <a:pt x="444980" y="31724"/>
                </a:cubicBezTo>
                <a:cubicBezTo>
                  <a:pt x="453519" y="35548"/>
                  <a:pt x="461323" y="40849"/>
                  <a:pt x="468036" y="47384"/>
                </a:cubicBezTo>
                <a:cubicBezTo>
                  <a:pt x="477738" y="56923"/>
                  <a:pt x="484430" y="69119"/>
                  <a:pt x="487277" y="82451"/>
                </a:cubicBezTo>
                <a:cubicBezTo>
                  <a:pt x="489207" y="91549"/>
                  <a:pt x="489767" y="100886"/>
                  <a:pt x="488932" y="110150"/>
                </a:cubicBezTo>
                <a:cubicBezTo>
                  <a:pt x="487807" y="123049"/>
                  <a:pt x="484952" y="135737"/>
                  <a:pt x="480444" y="147869"/>
                </a:cubicBezTo>
                <a:cubicBezTo>
                  <a:pt x="475168" y="162253"/>
                  <a:pt x="468476" y="176074"/>
                  <a:pt x="460470" y="189123"/>
                </a:cubicBezTo>
                <a:cubicBezTo>
                  <a:pt x="453762" y="200176"/>
                  <a:pt x="446414" y="210824"/>
                  <a:pt x="438462" y="221012"/>
                </a:cubicBezTo>
                <a:cubicBezTo>
                  <a:pt x="438190" y="221369"/>
                  <a:pt x="437854" y="221685"/>
                  <a:pt x="437561" y="222022"/>
                </a:cubicBezTo>
                <a:cubicBezTo>
                  <a:pt x="436599" y="223510"/>
                  <a:pt x="435519" y="224918"/>
                  <a:pt x="434333" y="226232"/>
                </a:cubicBezTo>
                <a:cubicBezTo>
                  <a:pt x="434023" y="226802"/>
                  <a:pt x="433635" y="227326"/>
                  <a:pt x="433180" y="227789"/>
                </a:cubicBezTo>
                <a:cubicBezTo>
                  <a:pt x="432837" y="228469"/>
                  <a:pt x="432323" y="229050"/>
                  <a:pt x="431692" y="229473"/>
                </a:cubicBezTo>
                <a:cubicBezTo>
                  <a:pt x="431650" y="230083"/>
                  <a:pt x="431315" y="230483"/>
                  <a:pt x="430539" y="230799"/>
                </a:cubicBezTo>
                <a:cubicBezTo>
                  <a:pt x="430770" y="230115"/>
                  <a:pt x="431158" y="229494"/>
                  <a:pt x="431671" y="228989"/>
                </a:cubicBezTo>
                <a:lnTo>
                  <a:pt x="432803" y="227389"/>
                </a:lnTo>
                <a:cubicBezTo>
                  <a:pt x="433067" y="226783"/>
                  <a:pt x="433453" y="226240"/>
                  <a:pt x="433935" y="225789"/>
                </a:cubicBezTo>
                <a:cubicBezTo>
                  <a:pt x="434851" y="224165"/>
                  <a:pt x="435897" y="222615"/>
                  <a:pt x="437058" y="221159"/>
                </a:cubicBezTo>
                <a:cubicBezTo>
                  <a:pt x="439929" y="216423"/>
                  <a:pt x="443136" y="211940"/>
                  <a:pt x="445945" y="207183"/>
                </a:cubicBezTo>
                <a:cubicBezTo>
                  <a:pt x="453589" y="194691"/>
                  <a:pt x="460524" y="181775"/>
                  <a:pt x="466715" y="168496"/>
                </a:cubicBezTo>
                <a:cubicBezTo>
                  <a:pt x="471721" y="157743"/>
                  <a:pt x="475462" y="146442"/>
                  <a:pt x="477866" y="134819"/>
                </a:cubicBezTo>
                <a:cubicBezTo>
                  <a:pt x="479557" y="126606"/>
                  <a:pt x="480261" y="118216"/>
                  <a:pt x="479962" y="109835"/>
                </a:cubicBezTo>
                <a:cubicBezTo>
                  <a:pt x="479685" y="98430"/>
                  <a:pt x="477082" y="87205"/>
                  <a:pt x="472312" y="76852"/>
                </a:cubicBezTo>
                <a:cubicBezTo>
                  <a:pt x="467095" y="66064"/>
                  <a:pt x="458969" y="56963"/>
                  <a:pt x="448858" y="50584"/>
                </a:cubicBezTo>
                <a:cubicBezTo>
                  <a:pt x="446272" y="48900"/>
                  <a:pt x="443593" y="47368"/>
                  <a:pt x="440831" y="45995"/>
                </a:cubicBezTo>
                <a:cubicBezTo>
                  <a:pt x="439384" y="45280"/>
                  <a:pt x="439384" y="45301"/>
                  <a:pt x="438462" y="46732"/>
                </a:cubicBezTo>
                <a:cubicBezTo>
                  <a:pt x="434377" y="53474"/>
                  <a:pt x="427664" y="58185"/>
                  <a:pt x="419955" y="59719"/>
                </a:cubicBezTo>
                <a:cubicBezTo>
                  <a:pt x="404254" y="63069"/>
                  <a:pt x="388759" y="53219"/>
                  <a:pt x="385057" y="37534"/>
                </a:cubicBezTo>
                <a:cubicBezTo>
                  <a:pt x="384659" y="36039"/>
                  <a:pt x="384659" y="36039"/>
                  <a:pt x="383087" y="36039"/>
                </a:cubicBezTo>
                <a:cubicBezTo>
                  <a:pt x="374729" y="36508"/>
                  <a:pt x="366408" y="37485"/>
                  <a:pt x="358166" y="38965"/>
                </a:cubicBezTo>
                <a:cubicBezTo>
                  <a:pt x="349971" y="40270"/>
                  <a:pt x="341839" y="41912"/>
                  <a:pt x="333707" y="43575"/>
                </a:cubicBezTo>
                <a:cubicBezTo>
                  <a:pt x="333378" y="43576"/>
                  <a:pt x="333074" y="43752"/>
                  <a:pt x="332910" y="44038"/>
                </a:cubicBezTo>
                <a:cubicBezTo>
                  <a:pt x="333015" y="44627"/>
                  <a:pt x="333665" y="44901"/>
                  <a:pt x="334105" y="45280"/>
                </a:cubicBezTo>
                <a:cubicBezTo>
                  <a:pt x="353098" y="61237"/>
                  <a:pt x="368476" y="81087"/>
                  <a:pt x="379210" y="103499"/>
                </a:cubicBezTo>
                <a:cubicBezTo>
                  <a:pt x="386818" y="119273"/>
                  <a:pt x="392085" y="136078"/>
                  <a:pt x="394845" y="153383"/>
                </a:cubicBezTo>
                <a:cubicBezTo>
                  <a:pt x="396864" y="165903"/>
                  <a:pt x="397509" y="178608"/>
                  <a:pt x="396774" y="191270"/>
                </a:cubicBezTo>
                <a:cubicBezTo>
                  <a:pt x="395223" y="221224"/>
                  <a:pt x="386128" y="250294"/>
                  <a:pt x="370344" y="275758"/>
                </a:cubicBezTo>
                <a:cubicBezTo>
                  <a:pt x="360587" y="291612"/>
                  <a:pt x="348334" y="305773"/>
                  <a:pt x="334063" y="317686"/>
                </a:cubicBezTo>
                <a:cubicBezTo>
                  <a:pt x="329242" y="321706"/>
                  <a:pt x="324233" y="325432"/>
                  <a:pt x="319098" y="328968"/>
                </a:cubicBezTo>
                <a:cubicBezTo>
                  <a:pt x="317337" y="330147"/>
                  <a:pt x="315325" y="330884"/>
                  <a:pt x="313670" y="332252"/>
                </a:cubicBezTo>
                <a:cubicBezTo>
                  <a:pt x="313552" y="332694"/>
                  <a:pt x="313265" y="333073"/>
                  <a:pt x="312873" y="333304"/>
                </a:cubicBezTo>
                <a:lnTo>
                  <a:pt x="307549" y="336630"/>
                </a:lnTo>
                <a:lnTo>
                  <a:pt x="304846" y="338166"/>
                </a:lnTo>
                <a:lnTo>
                  <a:pt x="301408" y="340145"/>
                </a:lnTo>
                <a:cubicBezTo>
                  <a:pt x="300323" y="340905"/>
                  <a:pt x="299172" y="341568"/>
                  <a:pt x="297971" y="342123"/>
                </a:cubicBezTo>
                <a:cubicBezTo>
                  <a:pt x="297321" y="342687"/>
                  <a:pt x="296567" y="343117"/>
                  <a:pt x="295749" y="343386"/>
                </a:cubicBezTo>
                <a:cubicBezTo>
                  <a:pt x="295676" y="343576"/>
                  <a:pt x="295489" y="343696"/>
                  <a:pt x="295288" y="343681"/>
                </a:cubicBezTo>
                <a:cubicBezTo>
                  <a:pt x="295141" y="343946"/>
                  <a:pt x="294856" y="344102"/>
                  <a:pt x="294554" y="344081"/>
                </a:cubicBezTo>
                <a:cubicBezTo>
                  <a:pt x="294399" y="344352"/>
                  <a:pt x="294112" y="344521"/>
                  <a:pt x="293800" y="344523"/>
                </a:cubicBezTo>
                <a:cubicBezTo>
                  <a:pt x="293655" y="344792"/>
                  <a:pt x="293370" y="344956"/>
                  <a:pt x="293066" y="344944"/>
                </a:cubicBezTo>
                <a:cubicBezTo>
                  <a:pt x="292995" y="345125"/>
                  <a:pt x="292819" y="345243"/>
                  <a:pt x="292626" y="345238"/>
                </a:cubicBezTo>
                <a:cubicBezTo>
                  <a:pt x="287994" y="348122"/>
                  <a:pt x="283174" y="350711"/>
                  <a:pt x="278395" y="353300"/>
                </a:cubicBezTo>
                <a:cubicBezTo>
                  <a:pt x="256599" y="365194"/>
                  <a:pt x="233948" y="375438"/>
                  <a:pt x="210633" y="383946"/>
                </a:cubicBezTo>
                <a:cubicBezTo>
                  <a:pt x="192968" y="390402"/>
                  <a:pt x="174859" y="395565"/>
                  <a:pt x="156453" y="399396"/>
                </a:cubicBezTo>
                <a:cubicBezTo>
                  <a:pt x="147817" y="401220"/>
                  <a:pt x="139119" y="402622"/>
                  <a:pt x="130358" y="403605"/>
                </a:cubicBezTo>
                <a:cubicBezTo>
                  <a:pt x="118577" y="404992"/>
                  <a:pt x="106705" y="405449"/>
                  <a:pt x="94853" y="404973"/>
                </a:cubicBezTo>
                <a:cubicBezTo>
                  <a:pt x="80530" y="404529"/>
                  <a:pt x="66356" y="401917"/>
                  <a:pt x="52808" y="397228"/>
                </a:cubicBezTo>
                <a:cubicBezTo>
                  <a:pt x="41327" y="393306"/>
                  <a:pt x="30799" y="386994"/>
                  <a:pt x="21914" y="378705"/>
                </a:cubicBezTo>
                <a:cubicBezTo>
                  <a:pt x="11426" y="368621"/>
                  <a:pt x="4352" y="355489"/>
                  <a:pt x="1688" y="341155"/>
                </a:cubicBezTo>
                <a:cubicBezTo>
                  <a:pt x="-172" y="331366"/>
                  <a:pt x="-498" y="321347"/>
                  <a:pt x="724" y="311456"/>
                </a:cubicBezTo>
                <a:cubicBezTo>
                  <a:pt x="2699" y="295445"/>
                  <a:pt x="7095" y="279829"/>
                  <a:pt x="13761" y="265150"/>
                </a:cubicBezTo>
                <a:cubicBezTo>
                  <a:pt x="21442" y="247897"/>
                  <a:pt x="30904" y="231502"/>
                  <a:pt x="41993" y="216234"/>
                </a:cubicBezTo>
                <a:cubicBezTo>
                  <a:pt x="55802" y="197029"/>
                  <a:pt x="71229" y="179050"/>
                  <a:pt x="88104" y="162497"/>
                </a:cubicBezTo>
                <a:cubicBezTo>
                  <a:pt x="113892" y="137157"/>
                  <a:pt x="142171" y="114505"/>
                  <a:pt x="172508" y="94890"/>
                </a:cubicBezTo>
                <a:cubicBezTo>
                  <a:pt x="195316" y="79990"/>
                  <a:pt x="219207" y="66833"/>
                  <a:pt x="243979" y="55530"/>
                </a:cubicBezTo>
                <a:cubicBezTo>
                  <a:pt x="267374" y="44765"/>
                  <a:pt x="291670" y="36095"/>
                  <a:pt x="316583" y="29620"/>
                </a:cubicBezTo>
                <a:cubicBezTo>
                  <a:pt x="330194" y="26085"/>
                  <a:pt x="344033" y="23497"/>
                  <a:pt x="357999" y="21874"/>
                </a:cubicBezTo>
                <a:cubicBezTo>
                  <a:pt x="366053" y="20902"/>
                  <a:pt x="374156" y="20382"/>
                  <a:pt x="382270" y="20316"/>
                </a:cubicBezTo>
                <a:cubicBezTo>
                  <a:pt x="382521" y="20316"/>
                  <a:pt x="382773" y="20316"/>
                  <a:pt x="383024" y="20316"/>
                </a:cubicBezTo>
                <a:cubicBezTo>
                  <a:pt x="385015" y="20443"/>
                  <a:pt x="386043" y="19622"/>
                  <a:pt x="386923" y="17622"/>
                </a:cubicBezTo>
                <a:cubicBezTo>
                  <a:pt x="391878" y="6006"/>
                  <a:pt x="403739" y="-1064"/>
                  <a:pt x="416266" y="131"/>
                </a:cubicBezTo>
                <a:close/>
              </a:path>
            </a:pathLst>
          </a:custGeom>
          <a:solidFill>
            <a:srgbClr val="376DB5"/>
          </a:solidFill>
          <a:ln w="2090" cap="flat">
            <a:noFill/>
            <a:prstDash val="solid"/>
            <a:miter/>
          </a:ln>
        </p:spPr>
        <p:txBody>
          <a:bodyPr rtlCol="0" anchor="ctr"/>
          <a:lstStyle/>
          <a:p>
            <a:endParaRPr lang="en-VN"/>
          </a:p>
        </p:txBody>
      </p:sp>
    </p:spTree>
    <p:extLst>
      <p:ext uri="{BB962C8B-B14F-4D97-AF65-F5344CB8AC3E}">
        <p14:creationId xmlns:p14="http://schemas.microsoft.com/office/powerpoint/2010/main" val="7164233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FBCB126-07C1-993D-D40F-CC928946B4B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1. TÊN MỤC</a:t>
            </a:r>
            <a:endParaRPr lang="en-VN" dirty="0"/>
          </a:p>
        </p:txBody>
      </p:sp>
      <p:sp>
        <p:nvSpPr>
          <p:cNvPr id="3" name="Text Placeholder 2">
            <a:extLst>
              <a:ext uri="{FF2B5EF4-FFF2-40B4-BE49-F238E27FC236}">
                <a16:creationId xmlns:a16="http://schemas.microsoft.com/office/drawing/2014/main" id="{B5BBBD58-B33F-3C47-5551-9A2A2CE2775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
        <p:nvSpPr>
          <p:cNvPr id="4" name="Date Placeholder 3">
            <a:extLst>
              <a:ext uri="{FF2B5EF4-FFF2-40B4-BE49-F238E27FC236}">
                <a16:creationId xmlns:a16="http://schemas.microsoft.com/office/drawing/2014/main" id="{83F5A01D-3EDB-1F54-F4EE-AFD1EF9962F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F92E831-068B-4B49-B0CC-785BED19B648}" type="datetime4">
              <a:rPr lang="en-US" smtClean="0"/>
              <a:t>February 16, 2024</a:t>
            </a:fld>
            <a:endParaRPr lang="en-VN"/>
          </a:p>
        </p:txBody>
      </p:sp>
      <p:sp>
        <p:nvSpPr>
          <p:cNvPr id="5" name="Footer Placeholder 4">
            <a:extLst>
              <a:ext uri="{FF2B5EF4-FFF2-40B4-BE49-F238E27FC236}">
                <a16:creationId xmlns:a16="http://schemas.microsoft.com/office/drawing/2014/main" id="{F95D1C7E-53C3-CE2D-B996-7F970213827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vi-VN"/>
              <a:t>Thực hiện bởi Trường Đại học Công nghệ Thông tin, ĐHQG-HCM</a:t>
            </a:r>
            <a:endParaRPr lang="en-VN"/>
          </a:p>
        </p:txBody>
      </p:sp>
      <p:sp>
        <p:nvSpPr>
          <p:cNvPr id="6" name="Slide Number Placeholder 5">
            <a:extLst>
              <a:ext uri="{FF2B5EF4-FFF2-40B4-BE49-F238E27FC236}">
                <a16:creationId xmlns:a16="http://schemas.microsoft.com/office/drawing/2014/main" id="{1A91A76A-6303-F16B-A578-8E129753AC8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8B0B3AC-44A8-D142-AAF6-9A453466E1A4}" type="slidenum">
              <a:rPr lang="en-VN" smtClean="0"/>
              <a:t>‹#›</a:t>
            </a:fld>
            <a:endParaRPr lang="en-VN"/>
          </a:p>
        </p:txBody>
      </p:sp>
    </p:spTree>
    <p:extLst>
      <p:ext uri="{BB962C8B-B14F-4D97-AF65-F5344CB8AC3E}">
        <p14:creationId xmlns:p14="http://schemas.microsoft.com/office/powerpoint/2010/main" val="1204367988"/>
      </p:ext>
    </p:extLst>
  </p:cSld>
  <p:clrMap bg1="lt1" tx1="dk1" bg2="lt2" tx2="dk2" accent1="accent1" accent2="accent2" accent3="accent3" accent4="accent4" accent5="accent5" accent6="accent6" hlink="hlink" folHlink="folHlink"/>
  <p:sldLayoutIdLst>
    <p:sldLayoutId id="2147483649" r:id="rId1"/>
    <p:sldLayoutId id="2147483662" r:id="rId2"/>
    <p:sldLayoutId id="2147483664" r:id="rId3"/>
    <p:sldLayoutId id="2147483663" r:id="rId4"/>
    <p:sldLayoutId id="2147483650" r:id="rId5"/>
    <p:sldLayoutId id="2147483652" r:id="rId6"/>
    <p:sldLayoutId id="2147483653" r:id="rId7"/>
    <p:sldLayoutId id="2147483656" r:id="rId8"/>
    <p:sldLayoutId id="2147483657" r:id="rId9"/>
    <p:sldLayoutId id="2147483655" r:id="rId10"/>
  </p:sldLayoutIdLst>
  <p:hf hdr="0" dt="0"/>
  <p:txStyles>
    <p:titleStyle>
      <a:lvl1pPr algn="l" defTabSz="914400" rtl="0" eaLnBrk="1" latinLnBrk="0" hangingPunct="1">
        <a:lnSpc>
          <a:spcPct val="90000"/>
        </a:lnSpc>
        <a:spcBef>
          <a:spcPct val="0"/>
        </a:spcBef>
        <a:buNone/>
        <a:defRPr sz="4000" b="1" kern="1200">
          <a:gradFill flip="none" rotWithShape="1">
            <a:gsLst>
              <a:gs pos="0">
                <a:srgbClr val="0072FF"/>
              </a:gs>
              <a:gs pos="100000">
                <a:srgbClr val="00C6FF"/>
              </a:gs>
            </a:gsLst>
            <a:lin ang="2700000" scaled="1"/>
            <a:tileRect/>
          </a:gradFill>
          <a:effectLst>
            <a:innerShdw blurRad="114300">
              <a:schemeClr val="bg1"/>
            </a:innerShdw>
          </a:effectLst>
          <a:latin typeface="Times New Roman" panose="02020603050405020304" pitchFamily="18" charset="0"/>
          <a:ea typeface="+mj-ea"/>
          <a:cs typeface="Times New Roman" panose="02020603050405020304" pitchFamily="18"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 Target="slide8.xml"/><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5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5.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5.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12.gif"/><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image" Target="../media/image13.gif"/><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gif"/><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15.gif"/><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slide" Target="slide8.xml"/><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5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1B88DCF8-0D88-9852-95C4-4F568F0A7200}"/>
              </a:ext>
            </a:extLst>
          </p:cNvPr>
          <p:cNvSpPr>
            <a:spLocks noGrp="1"/>
          </p:cNvSpPr>
          <p:nvPr>
            <p:ph type="sldNum" sz="quarter" idx="12"/>
          </p:nvPr>
        </p:nvSpPr>
        <p:spPr/>
        <p:txBody>
          <a:bodyPr/>
          <a:lstStyle/>
          <a:p>
            <a:fld id="{D8B0B3AC-44A8-D142-AAF6-9A453466E1A4}" type="slidenum">
              <a:rPr lang="en-VN" smtClean="0"/>
              <a:pPr/>
              <a:t>1</a:t>
            </a:fld>
            <a:endParaRPr lang="en-VN" dirty="0"/>
          </a:p>
        </p:txBody>
      </p:sp>
      <p:sp>
        <p:nvSpPr>
          <p:cNvPr id="7" name="Text Placeholder 6">
            <a:extLst>
              <a:ext uri="{FF2B5EF4-FFF2-40B4-BE49-F238E27FC236}">
                <a16:creationId xmlns:a16="http://schemas.microsoft.com/office/drawing/2014/main" id="{11F55CA5-843C-3510-DCA9-291216FC7646}"/>
              </a:ext>
            </a:extLst>
          </p:cNvPr>
          <p:cNvSpPr>
            <a:spLocks noGrp="1"/>
          </p:cNvSpPr>
          <p:nvPr>
            <p:ph type="body" sz="quarter" idx="13"/>
          </p:nvPr>
        </p:nvSpPr>
        <p:spPr/>
        <p:txBody>
          <a:bodyPr/>
          <a:lstStyle/>
          <a:p>
            <a:r>
              <a:rPr lang="en-VN" dirty="0"/>
              <a:t>HỆ ĐIỀU HÀNH</a:t>
            </a:r>
          </a:p>
        </p:txBody>
      </p:sp>
      <p:sp>
        <p:nvSpPr>
          <p:cNvPr id="8" name="Text Placeholder 7">
            <a:extLst>
              <a:ext uri="{FF2B5EF4-FFF2-40B4-BE49-F238E27FC236}">
                <a16:creationId xmlns:a16="http://schemas.microsoft.com/office/drawing/2014/main" id="{A2113BCF-E52A-540A-4540-2833CA1A0E44}"/>
              </a:ext>
            </a:extLst>
          </p:cNvPr>
          <p:cNvSpPr>
            <a:spLocks noGrp="1"/>
          </p:cNvSpPr>
          <p:nvPr>
            <p:ph type="body" sz="quarter" idx="14"/>
          </p:nvPr>
        </p:nvSpPr>
        <p:spPr/>
        <p:txBody>
          <a:bodyPr>
            <a:noAutofit/>
          </a:bodyPr>
          <a:lstStyle/>
          <a:p>
            <a:r>
              <a:rPr lang="en-VN" sz="2800" dirty="0">
                <a:gradFill flip="none" rotWithShape="1">
                  <a:gsLst>
                    <a:gs pos="0">
                      <a:srgbClr val="4700D8"/>
                    </a:gs>
                    <a:gs pos="100000">
                      <a:srgbClr val="EC7171"/>
                    </a:gs>
                  </a:gsLst>
                  <a:lin ang="5400000" scaled="1"/>
                  <a:tileRect/>
                </a:gradFill>
              </a:rPr>
              <a:t>CHƯƠNG 5: ĐỒNG BỘ TIẾN TRÌNH (PHẦN 1)</a:t>
            </a:r>
          </a:p>
        </p:txBody>
      </p:sp>
      <p:sp>
        <p:nvSpPr>
          <p:cNvPr id="9" name="Text Placeholder 8">
            <a:extLst>
              <a:ext uri="{FF2B5EF4-FFF2-40B4-BE49-F238E27FC236}">
                <a16:creationId xmlns:a16="http://schemas.microsoft.com/office/drawing/2014/main" id="{4F41A4B7-48D3-1CAE-C056-FDAD586D0469}"/>
              </a:ext>
            </a:extLst>
          </p:cNvPr>
          <p:cNvSpPr>
            <a:spLocks noGrp="1"/>
          </p:cNvSpPr>
          <p:nvPr>
            <p:ph type="body" sz="quarter" idx="15"/>
          </p:nvPr>
        </p:nvSpPr>
        <p:spPr/>
        <p:txBody>
          <a:bodyPr/>
          <a:lstStyle/>
          <a:p>
            <a:r>
              <a:rPr lang="en-VN" dirty="0"/>
              <a:t>Trình bày: </a:t>
            </a:r>
            <a:r>
              <a:rPr lang="en-US" dirty="0"/>
              <a:t>…</a:t>
            </a:r>
            <a:endParaRPr lang="en-VN" dirty="0"/>
          </a:p>
        </p:txBody>
      </p:sp>
      <p:sp>
        <p:nvSpPr>
          <p:cNvPr id="10" name="Text Placeholder 9">
            <a:extLst>
              <a:ext uri="{FF2B5EF4-FFF2-40B4-BE49-F238E27FC236}">
                <a16:creationId xmlns:a16="http://schemas.microsoft.com/office/drawing/2014/main" id="{A673612D-1002-64DC-D3C2-F4E546D79283}"/>
              </a:ext>
            </a:extLst>
          </p:cNvPr>
          <p:cNvSpPr>
            <a:spLocks noGrp="1"/>
          </p:cNvSpPr>
          <p:nvPr>
            <p:ph type="body" sz="quarter" idx="16"/>
          </p:nvPr>
        </p:nvSpPr>
        <p:spPr/>
        <p:txBody>
          <a:bodyPr/>
          <a:lstStyle/>
          <a:p>
            <a:r>
              <a:rPr lang="en-VN" dirty="0"/>
              <a:t>Trong chương này, các vấn đề về đồng bộ tiến trình sẽ được thảo luận và làm rõ bao gồm: vì sao cần phải đồng bộ, các tiêu chuẩn về lời giải cho bài toán đồng bộ và các kỹ thuật đồng bộ.</a:t>
            </a:r>
          </a:p>
        </p:txBody>
      </p:sp>
      <p:sp>
        <p:nvSpPr>
          <p:cNvPr id="2" name="Footer Placeholder 1">
            <a:extLst>
              <a:ext uri="{FF2B5EF4-FFF2-40B4-BE49-F238E27FC236}">
                <a16:creationId xmlns:a16="http://schemas.microsoft.com/office/drawing/2014/main" id="{2D72110C-D077-8C1D-3057-3378C02C490F}"/>
              </a:ext>
            </a:extLst>
          </p:cNvPr>
          <p:cNvSpPr>
            <a:spLocks noGrp="1"/>
          </p:cNvSpPr>
          <p:nvPr>
            <p:ph type="ftr" sz="quarter" idx="11"/>
          </p:nvPr>
        </p:nvSpPr>
        <p:spPr/>
        <p:txBody>
          <a:bodyPr/>
          <a:lstStyle/>
          <a:p>
            <a:r>
              <a:rPr lang="vi-VN"/>
              <a:t>Thực hiện bởi Trường Đại học Công nghệ Thông tin, ĐHQG-HCM</a:t>
            </a:r>
            <a:endParaRPr lang="en-VN" dirty="0"/>
          </a:p>
        </p:txBody>
      </p:sp>
      <p:sp>
        <p:nvSpPr>
          <p:cNvPr id="3" name="Text Placeholder 8">
            <a:extLst>
              <a:ext uri="{FF2B5EF4-FFF2-40B4-BE49-F238E27FC236}">
                <a16:creationId xmlns:a16="http://schemas.microsoft.com/office/drawing/2014/main" id="{E959949C-F6C1-8F41-3F1D-0513FD4CFD36}"/>
              </a:ext>
            </a:extLst>
          </p:cNvPr>
          <p:cNvSpPr txBox="1">
            <a:spLocks/>
          </p:cNvSpPr>
          <p:nvPr/>
        </p:nvSpPr>
        <p:spPr>
          <a:xfrm>
            <a:off x="4680970" y="4963048"/>
            <a:ext cx="2830058" cy="345005"/>
          </a:xfrm>
          <a:prstGeom prst="rect">
            <a:avLst/>
          </a:prstGeom>
          <a:solidFill>
            <a:schemeClr val="bg1"/>
          </a:solidFill>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1400" b="1" i="0" kern="1200">
                <a:solidFill>
                  <a:schemeClr val="bg1"/>
                </a:solidFill>
                <a:latin typeface="Times New Roman" panose="02020603050405020304" pitchFamily="18" charset="0"/>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VN" dirty="0"/>
              <a:t>Trình bày: </a:t>
            </a:r>
            <a:r>
              <a:rPr lang="en-US" dirty="0"/>
              <a:t>…</a:t>
            </a:r>
            <a:endParaRPr lang="en-VN" dirty="0"/>
          </a:p>
        </p:txBody>
      </p:sp>
    </p:spTree>
    <p:extLst>
      <p:ext uri="{BB962C8B-B14F-4D97-AF65-F5344CB8AC3E}">
        <p14:creationId xmlns:p14="http://schemas.microsoft.com/office/powerpoint/2010/main" val="3473392"/>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F9974A-E2B3-3CBA-4DBB-973F192CCD5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6D2B3CB-AB2B-3ADE-82B4-0C0CD710FD67}"/>
              </a:ext>
            </a:extLst>
          </p:cNvPr>
          <p:cNvSpPr>
            <a:spLocks noGrp="1"/>
          </p:cNvSpPr>
          <p:nvPr>
            <p:ph type="title"/>
          </p:nvPr>
        </p:nvSpPr>
        <p:spPr/>
        <p:txBody>
          <a:bodyPr/>
          <a:lstStyle/>
          <a:p>
            <a:r>
              <a:rPr lang="en-VN" dirty="0"/>
              <a:t>5.1.1. Bài toán Producer vs. Consumer</a:t>
            </a:r>
          </a:p>
        </p:txBody>
      </p:sp>
      <p:sp>
        <p:nvSpPr>
          <p:cNvPr id="10" name="Text Placeholder 9">
            <a:extLst>
              <a:ext uri="{FF2B5EF4-FFF2-40B4-BE49-F238E27FC236}">
                <a16:creationId xmlns:a16="http://schemas.microsoft.com/office/drawing/2014/main" id="{72115FA2-FB20-ABAF-506A-D299240ADA16}"/>
              </a:ext>
            </a:extLst>
          </p:cNvPr>
          <p:cNvSpPr>
            <a:spLocks noGrp="1"/>
          </p:cNvSpPr>
          <p:nvPr>
            <p:ph type="body" idx="1"/>
          </p:nvPr>
        </p:nvSpPr>
        <p:spPr>
          <a:xfrm>
            <a:off x="839789" y="1767458"/>
            <a:ext cx="3099166" cy="823912"/>
          </a:xfrm>
        </p:spPr>
        <p:txBody>
          <a:bodyPr/>
          <a:lstStyle/>
          <a:p>
            <a:r>
              <a:rPr lang="en-VN" dirty="0">
                <a:gradFill>
                  <a:gsLst>
                    <a:gs pos="0">
                      <a:srgbClr val="00C6FF"/>
                    </a:gs>
                    <a:gs pos="100000">
                      <a:srgbClr val="0072FF"/>
                    </a:gs>
                  </a:gsLst>
                  <a:lin ang="5400000" scaled="1"/>
                </a:gradFill>
              </a:rPr>
              <a:t>Producer</a:t>
            </a:r>
          </a:p>
        </p:txBody>
      </p:sp>
      <p:sp>
        <p:nvSpPr>
          <p:cNvPr id="11" name="Content Placeholder 10">
            <a:extLst>
              <a:ext uri="{FF2B5EF4-FFF2-40B4-BE49-F238E27FC236}">
                <a16:creationId xmlns:a16="http://schemas.microsoft.com/office/drawing/2014/main" id="{93A6DFE2-B66A-0F56-4844-24261768FEC7}"/>
              </a:ext>
            </a:extLst>
          </p:cNvPr>
          <p:cNvSpPr>
            <a:spLocks noGrp="1"/>
          </p:cNvSpPr>
          <p:nvPr>
            <p:ph sz="half" idx="2"/>
          </p:nvPr>
        </p:nvSpPr>
        <p:spPr>
          <a:xfrm>
            <a:off x="839788" y="2382735"/>
            <a:ext cx="4179363" cy="2782117"/>
          </a:xfrm>
        </p:spPr>
        <p:txBody>
          <a:bodyPr>
            <a:noAutofit/>
          </a:bodyPr>
          <a:lstStyle/>
          <a:p>
            <a:pPr marL="234950" lvl="2" indent="-234950" algn="l" rtl="0">
              <a:lnSpc>
                <a:spcPct val="140000"/>
              </a:lnSpc>
              <a:spcBef>
                <a:spcPts val="300"/>
              </a:spcBef>
              <a:spcAft>
                <a:spcPts val="300"/>
              </a:spcAft>
              <a:buClr>
                <a:schemeClr val="dk1"/>
              </a:buClr>
              <a:buSzPts val="1800"/>
              <a:buNone/>
            </a:pPr>
            <a:r>
              <a:rPr lang="en-US" sz="1600" b="1" dirty="0">
                <a:latin typeface="Courier New"/>
                <a:ea typeface="Courier New"/>
                <a:cs typeface="Courier New"/>
                <a:sym typeface="Courier New"/>
              </a:rPr>
              <a:t>item </a:t>
            </a:r>
            <a:r>
              <a:rPr lang="en-US" sz="1600" b="1" dirty="0" err="1">
                <a:latin typeface="Courier New"/>
                <a:ea typeface="Courier New"/>
                <a:cs typeface="Courier New"/>
                <a:sym typeface="Courier New"/>
              </a:rPr>
              <a:t>nextProduce</a:t>
            </a:r>
            <a:r>
              <a:rPr lang="en-US" sz="1600" b="1" dirty="0">
                <a:latin typeface="Courier New"/>
                <a:ea typeface="Courier New"/>
                <a:cs typeface="Courier New"/>
                <a:sym typeface="Courier New"/>
              </a:rPr>
              <a:t>;</a:t>
            </a:r>
            <a:endParaRPr lang="en-US" sz="1600" b="1" dirty="0"/>
          </a:p>
          <a:p>
            <a:pPr marL="234950" lvl="2" indent="-234950" algn="l" rtl="0">
              <a:lnSpc>
                <a:spcPct val="140000"/>
              </a:lnSpc>
              <a:spcBef>
                <a:spcPts val="300"/>
              </a:spcBef>
              <a:spcAft>
                <a:spcPts val="300"/>
              </a:spcAft>
              <a:buClr>
                <a:schemeClr val="dk1"/>
              </a:buClr>
              <a:buSzPts val="1800"/>
              <a:buNone/>
            </a:pPr>
            <a:r>
              <a:rPr lang="en-US" sz="1600" b="1" dirty="0">
                <a:latin typeface="Courier New"/>
                <a:ea typeface="Courier New"/>
                <a:cs typeface="Courier New"/>
                <a:sym typeface="Courier New"/>
              </a:rPr>
              <a:t>while(1){</a:t>
            </a:r>
            <a:endParaRPr lang="en-US" sz="1600" b="1" dirty="0"/>
          </a:p>
          <a:p>
            <a:pPr marL="234950" lvl="2" indent="-234950" algn="l" rtl="0">
              <a:lnSpc>
                <a:spcPct val="140000"/>
              </a:lnSpc>
              <a:spcBef>
                <a:spcPts val="300"/>
              </a:spcBef>
              <a:spcAft>
                <a:spcPts val="300"/>
              </a:spcAft>
              <a:buClr>
                <a:schemeClr val="dk1"/>
              </a:buClr>
              <a:buSzPts val="1800"/>
              <a:buNone/>
            </a:pPr>
            <a:r>
              <a:rPr lang="en-US" sz="1600" b="1" dirty="0">
                <a:latin typeface="Courier New"/>
                <a:ea typeface="Courier New"/>
                <a:cs typeface="Courier New"/>
                <a:sym typeface="Courier New"/>
              </a:rPr>
              <a:t>	while(count == BUFFER_SIZE); 	</a:t>
            </a:r>
            <a:r>
              <a:rPr lang="en-US" sz="1600" b="1" dirty="0">
                <a:solidFill>
                  <a:schemeClr val="bg1">
                    <a:lumMod val="75000"/>
                  </a:schemeClr>
                </a:solidFill>
                <a:latin typeface="Courier New"/>
                <a:ea typeface="Courier New"/>
                <a:cs typeface="Courier New"/>
                <a:sym typeface="Courier New"/>
              </a:rPr>
              <a:t>/*</a:t>
            </a:r>
            <a:r>
              <a:rPr lang="en-US" sz="1600" b="1" dirty="0" err="1">
                <a:solidFill>
                  <a:schemeClr val="bg1">
                    <a:lumMod val="75000"/>
                  </a:schemeClr>
                </a:solidFill>
                <a:latin typeface="Courier New"/>
                <a:ea typeface="Courier New"/>
                <a:cs typeface="Courier New"/>
                <a:sym typeface="Courier New"/>
              </a:rPr>
              <a:t>khong</a:t>
            </a:r>
            <a:r>
              <a:rPr lang="en-US" sz="1600" b="1" dirty="0">
                <a:solidFill>
                  <a:schemeClr val="bg1">
                    <a:lumMod val="75000"/>
                  </a:schemeClr>
                </a:solidFill>
                <a:latin typeface="Courier New"/>
                <a:ea typeface="Courier New"/>
                <a:cs typeface="Courier New"/>
                <a:sym typeface="Courier New"/>
              </a:rPr>
              <a:t> lam </a:t>
            </a:r>
            <a:r>
              <a:rPr lang="en-US" sz="1600" b="1" dirty="0" err="1">
                <a:solidFill>
                  <a:schemeClr val="bg1">
                    <a:lumMod val="75000"/>
                  </a:schemeClr>
                </a:solidFill>
                <a:latin typeface="Courier New"/>
                <a:ea typeface="Courier New"/>
                <a:cs typeface="Courier New"/>
                <a:sym typeface="Courier New"/>
              </a:rPr>
              <a:t>gi</a:t>
            </a:r>
            <a:r>
              <a:rPr lang="en-US" sz="1600" b="1" dirty="0">
                <a:solidFill>
                  <a:schemeClr val="bg1">
                    <a:lumMod val="75000"/>
                  </a:schemeClr>
                </a:solidFill>
                <a:latin typeface="Courier New"/>
                <a:ea typeface="Courier New"/>
                <a:cs typeface="Courier New"/>
                <a:sym typeface="Courier New"/>
              </a:rPr>
              <a:t>*/</a:t>
            </a:r>
            <a:endParaRPr lang="en-US" sz="1600" b="1" dirty="0">
              <a:solidFill>
                <a:schemeClr val="bg1">
                  <a:lumMod val="75000"/>
                </a:schemeClr>
              </a:solidFill>
            </a:endParaRPr>
          </a:p>
          <a:p>
            <a:pPr marL="234950" lvl="2" indent="-234950" algn="l" rtl="0">
              <a:lnSpc>
                <a:spcPct val="140000"/>
              </a:lnSpc>
              <a:spcBef>
                <a:spcPts val="300"/>
              </a:spcBef>
              <a:spcAft>
                <a:spcPts val="300"/>
              </a:spcAft>
              <a:buClr>
                <a:schemeClr val="dk1"/>
              </a:buClr>
              <a:buSzPts val="1800"/>
              <a:buNone/>
            </a:pPr>
            <a:r>
              <a:rPr lang="en-US" sz="1600" b="1" dirty="0">
                <a:latin typeface="Courier New"/>
                <a:ea typeface="Courier New"/>
                <a:cs typeface="Courier New"/>
                <a:sym typeface="Courier New"/>
              </a:rPr>
              <a:t>	buffer[in] = </a:t>
            </a:r>
            <a:r>
              <a:rPr lang="en-US" sz="1600" b="1" dirty="0" err="1">
                <a:latin typeface="Courier New"/>
                <a:ea typeface="Courier New"/>
                <a:cs typeface="Courier New"/>
                <a:sym typeface="Courier New"/>
              </a:rPr>
              <a:t>nextProducer</a:t>
            </a:r>
            <a:r>
              <a:rPr lang="en-US" sz="1600" b="1" dirty="0">
                <a:latin typeface="Courier New"/>
                <a:ea typeface="Courier New"/>
                <a:cs typeface="Courier New"/>
                <a:sym typeface="Courier New"/>
              </a:rPr>
              <a:t>;</a:t>
            </a:r>
            <a:endParaRPr lang="en-US" sz="1600" b="1" dirty="0"/>
          </a:p>
          <a:p>
            <a:pPr marL="234950" lvl="2" indent="-234950" algn="l" rtl="0">
              <a:lnSpc>
                <a:spcPct val="140000"/>
              </a:lnSpc>
              <a:spcBef>
                <a:spcPts val="300"/>
              </a:spcBef>
              <a:spcAft>
                <a:spcPts val="300"/>
              </a:spcAft>
              <a:buClr>
                <a:schemeClr val="dk1"/>
              </a:buClr>
              <a:buSzPts val="1800"/>
              <a:buNone/>
            </a:pPr>
            <a:r>
              <a:rPr lang="en-US" sz="1600" b="1" dirty="0">
                <a:latin typeface="Courier New"/>
                <a:ea typeface="Courier New"/>
                <a:cs typeface="Courier New"/>
                <a:sym typeface="Courier New"/>
              </a:rPr>
              <a:t>	</a:t>
            </a:r>
            <a:r>
              <a:rPr lang="en-US" sz="1600" b="1" dirty="0">
                <a:gradFill>
                  <a:gsLst>
                    <a:gs pos="0">
                      <a:srgbClr val="00C6FF"/>
                    </a:gs>
                    <a:gs pos="100000">
                      <a:srgbClr val="0072FF"/>
                    </a:gs>
                  </a:gsLst>
                  <a:lin ang="5400000" scaled="1"/>
                </a:gradFill>
                <a:latin typeface="Courier New"/>
                <a:ea typeface="Courier New"/>
                <a:cs typeface="Courier New"/>
                <a:sym typeface="Courier New"/>
              </a:rPr>
              <a:t>count++;</a:t>
            </a:r>
            <a:endParaRPr lang="en-US" sz="1600" b="1" dirty="0">
              <a:gradFill>
                <a:gsLst>
                  <a:gs pos="0">
                    <a:srgbClr val="00C6FF"/>
                  </a:gs>
                  <a:gs pos="100000">
                    <a:srgbClr val="0072FF"/>
                  </a:gs>
                </a:gsLst>
                <a:lin ang="5400000" scaled="1"/>
              </a:gradFill>
            </a:endParaRPr>
          </a:p>
          <a:p>
            <a:pPr marL="234950" lvl="2" indent="-234950" algn="l" rtl="0">
              <a:lnSpc>
                <a:spcPct val="140000"/>
              </a:lnSpc>
              <a:spcBef>
                <a:spcPts val="300"/>
              </a:spcBef>
              <a:spcAft>
                <a:spcPts val="300"/>
              </a:spcAft>
              <a:buClr>
                <a:schemeClr val="dk1"/>
              </a:buClr>
              <a:buSzPts val="1800"/>
              <a:buNone/>
            </a:pPr>
            <a:r>
              <a:rPr lang="en-US" sz="1600" b="1" dirty="0">
                <a:latin typeface="Courier New"/>
                <a:ea typeface="Courier New"/>
                <a:cs typeface="Courier New"/>
                <a:sym typeface="Courier New"/>
              </a:rPr>
              <a:t>	in = (in+1)%BUFFER_SIZE;</a:t>
            </a:r>
          </a:p>
          <a:p>
            <a:pPr marL="234950" lvl="2" indent="-234950" algn="l" rtl="0">
              <a:lnSpc>
                <a:spcPct val="140000"/>
              </a:lnSpc>
              <a:spcBef>
                <a:spcPts val="300"/>
              </a:spcBef>
              <a:spcAft>
                <a:spcPts val="300"/>
              </a:spcAft>
              <a:buClr>
                <a:schemeClr val="dk1"/>
              </a:buClr>
              <a:buSzPts val="1800"/>
              <a:buNone/>
            </a:pPr>
            <a:r>
              <a:rPr lang="en-US" sz="1600" b="1" dirty="0">
                <a:latin typeface="Courier New"/>
                <a:cs typeface="Courier New"/>
                <a:sym typeface="Courier New"/>
              </a:rPr>
              <a:t>}</a:t>
            </a:r>
            <a:endParaRPr lang="en-VN" sz="1600" b="1" dirty="0"/>
          </a:p>
        </p:txBody>
      </p:sp>
      <p:sp>
        <p:nvSpPr>
          <p:cNvPr id="12" name="Text Placeholder 11">
            <a:extLst>
              <a:ext uri="{FF2B5EF4-FFF2-40B4-BE49-F238E27FC236}">
                <a16:creationId xmlns:a16="http://schemas.microsoft.com/office/drawing/2014/main" id="{9E4367CA-4B18-5147-815C-5659A8F9E049}"/>
              </a:ext>
            </a:extLst>
          </p:cNvPr>
          <p:cNvSpPr>
            <a:spLocks noGrp="1"/>
          </p:cNvSpPr>
          <p:nvPr>
            <p:ph type="body" sz="quarter" idx="3"/>
          </p:nvPr>
        </p:nvSpPr>
        <p:spPr>
          <a:xfrm>
            <a:off x="7172851" y="1767458"/>
            <a:ext cx="3114429" cy="823912"/>
          </a:xfrm>
        </p:spPr>
        <p:txBody>
          <a:bodyPr/>
          <a:lstStyle/>
          <a:p>
            <a:r>
              <a:rPr lang="en-VN" dirty="0">
                <a:gradFill>
                  <a:gsLst>
                    <a:gs pos="0">
                      <a:srgbClr val="00C6FF"/>
                    </a:gs>
                    <a:gs pos="100000">
                      <a:srgbClr val="0072FF"/>
                    </a:gs>
                  </a:gsLst>
                  <a:lin ang="5400000" scaled="1"/>
                </a:gradFill>
              </a:rPr>
              <a:t>Consumer</a:t>
            </a:r>
          </a:p>
        </p:txBody>
      </p:sp>
      <p:sp>
        <p:nvSpPr>
          <p:cNvPr id="13" name="Content Placeholder 12">
            <a:extLst>
              <a:ext uri="{FF2B5EF4-FFF2-40B4-BE49-F238E27FC236}">
                <a16:creationId xmlns:a16="http://schemas.microsoft.com/office/drawing/2014/main" id="{989DE4F6-822E-C64D-B443-AE6F3651CC47}"/>
              </a:ext>
            </a:extLst>
          </p:cNvPr>
          <p:cNvSpPr>
            <a:spLocks noGrp="1"/>
          </p:cNvSpPr>
          <p:nvPr>
            <p:ph sz="quarter" idx="4"/>
          </p:nvPr>
        </p:nvSpPr>
        <p:spPr>
          <a:xfrm>
            <a:off x="7172851" y="2382736"/>
            <a:ext cx="3749709" cy="2504930"/>
          </a:xfrm>
        </p:spPr>
        <p:txBody>
          <a:bodyPr>
            <a:noAutofit/>
          </a:bodyPr>
          <a:lstStyle/>
          <a:p>
            <a:pPr marL="234950" lvl="2" indent="-234950">
              <a:lnSpc>
                <a:spcPct val="140000"/>
              </a:lnSpc>
              <a:spcBef>
                <a:spcPts val="300"/>
              </a:spcBef>
              <a:spcAft>
                <a:spcPts val="300"/>
              </a:spcAft>
              <a:buClr>
                <a:schemeClr val="dk1"/>
              </a:buClr>
              <a:buSzPts val="1800"/>
              <a:buNone/>
            </a:pPr>
            <a:r>
              <a:rPr lang="en-US" sz="1600" b="1" dirty="0">
                <a:latin typeface="Courier New"/>
                <a:cs typeface="Courier New"/>
                <a:sym typeface="Courier New"/>
              </a:rPr>
              <a:t>item </a:t>
            </a:r>
            <a:r>
              <a:rPr lang="en-US" sz="1600" b="1" dirty="0" err="1">
                <a:latin typeface="Courier New"/>
                <a:cs typeface="Courier New"/>
                <a:sym typeface="Courier New"/>
              </a:rPr>
              <a:t>nextConsumer</a:t>
            </a:r>
            <a:r>
              <a:rPr lang="en-US" sz="1600" b="1" dirty="0">
                <a:latin typeface="Courier New"/>
                <a:cs typeface="Courier New"/>
                <a:sym typeface="Courier New"/>
              </a:rPr>
              <a:t>;</a:t>
            </a:r>
            <a:endParaRPr lang="en-US" sz="1600" b="1" dirty="0">
              <a:latin typeface="Courier New"/>
              <a:cs typeface="Courier New"/>
            </a:endParaRPr>
          </a:p>
          <a:p>
            <a:pPr marL="234950" lvl="2" indent="-234950">
              <a:lnSpc>
                <a:spcPct val="140000"/>
              </a:lnSpc>
              <a:spcBef>
                <a:spcPts val="300"/>
              </a:spcBef>
              <a:spcAft>
                <a:spcPts val="300"/>
              </a:spcAft>
              <a:buClr>
                <a:schemeClr val="dk1"/>
              </a:buClr>
              <a:buSzPts val="1800"/>
              <a:buNone/>
            </a:pPr>
            <a:r>
              <a:rPr lang="en-US" sz="1600" b="1" dirty="0">
                <a:latin typeface="Courier New"/>
                <a:cs typeface="Courier New"/>
                <a:sym typeface="Courier New"/>
              </a:rPr>
              <a:t>while(1){</a:t>
            </a:r>
            <a:endParaRPr lang="en-US" sz="1600" b="1" dirty="0">
              <a:latin typeface="Courier New"/>
              <a:cs typeface="Courier New"/>
            </a:endParaRPr>
          </a:p>
          <a:p>
            <a:pPr marL="234950" lvl="2" indent="-234950">
              <a:lnSpc>
                <a:spcPct val="140000"/>
              </a:lnSpc>
              <a:spcBef>
                <a:spcPts val="300"/>
              </a:spcBef>
              <a:spcAft>
                <a:spcPts val="300"/>
              </a:spcAft>
              <a:buClr>
                <a:schemeClr val="dk1"/>
              </a:buClr>
              <a:buSzPts val="1800"/>
              <a:buNone/>
            </a:pPr>
            <a:r>
              <a:rPr lang="en-US" sz="1600" b="1" dirty="0">
                <a:latin typeface="Courier New"/>
                <a:cs typeface="Courier New"/>
                <a:sym typeface="Courier New"/>
              </a:rPr>
              <a:t>	while(count == 0);</a:t>
            </a:r>
          </a:p>
          <a:p>
            <a:pPr marL="234950" lvl="2" indent="-234950">
              <a:lnSpc>
                <a:spcPct val="140000"/>
              </a:lnSpc>
              <a:spcBef>
                <a:spcPts val="300"/>
              </a:spcBef>
              <a:spcAft>
                <a:spcPts val="300"/>
              </a:spcAft>
              <a:buClr>
                <a:schemeClr val="dk1"/>
              </a:buClr>
              <a:buSzPts val="1800"/>
              <a:buNone/>
            </a:pPr>
            <a:r>
              <a:rPr lang="en-US" sz="1600" b="1" dirty="0">
                <a:latin typeface="Courier New"/>
                <a:cs typeface="Courier New"/>
                <a:sym typeface="Courier New"/>
              </a:rPr>
              <a:t>		</a:t>
            </a:r>
            <a:r>
              <a:rPr lang="en-US" sz="1600" b="1" dirty="0">
                <a:solidFill>
                  <a:schemeClr val="bg1">
                    <a:lumMod val="75000"/>
                  </a:schemeClr>
                </a:solidFill>
                <a:latin typeface="Courier New"/>
                <a:cs typeface="Courier New"/>
                <a:sym typeface="Courier New"/>
              </a:rPr>
              <a:t>/*</a:t>
            </a:r>
            <a:r>
              <a:rPr lang="en-US" sz="1600" b="1" dirty="0" err="1">
                <a:solidFill>
                  <a:schemeClr val="bg1">
                    <a:lumMod val="75000"/>
                  </a:schemeClr>
                </a:solidFill>
                <a:latin typeface="Courier New"/>
                <a:cs typeface="Courier New"/>
                <a:sym typeface="Courier New"/>
              </a:rPr>
              <a:t>khong</a:t>
            </a:r>
            <a:r>
              <a:rPr lang="en-US" sz="1600" b="1" dirty="0">
                <a:solidFill>
                  <a:schemeClr val="bg1">
                    <a:lumMod val="75000"/>
                  </a:schemeClr>
                </a:solidFill>
                <a:latin typeface="Courier New"/>
                <a:cs typeface="Courier New"/>
                <a:sym typeface="Courier New"/>
              </a:rPr>
              <a:t> lam </a:t>
            </a:r>
            <a:r>
              <a:rPr lang="en-US" sz="1600" b="1" dirty="0" err="1">
                <a:solidFill>
                  <a:schemeClr val="bg1">
                    <a:lumMod val="75000"/>
                  </a:schemeClr>
                </a:solidFill>
                <a:latin typeface="Courier New"/>
                <a:cs typeface="Courier New"/>
                <a:sym typeface="Courier New"/>
              </a:rPr>
              <a:t>gi</a:t>
            </a:r>
            <a:r>
              <a:rPr lang="en-US" sz="1600" b="1" dirty="0">
                <a:solidFill>
                  <a:schemeClr val="bg1">
                    <a:lumMod val="75000"/>
                  </a:schemeClr>
                </a:solidFill>
                <a:latin typeface="Courier New"/>
                <a:cs typeface="Courier New"/>
                <a:sym typeface="Courier New"/>
              </a:rPr>
              <a:t>*/</a:t>
            </a:r>
            <a:endParaRPr lang="en-US" sz="1600" b="1" dirty="0">
              <a:solidFill>
                <a:schemeClr val="bg1">
                  <a:lumMod val="75000"/>
                </a:schemeClr>
              </a:solidFill>
              <a:latin typeface="Courier New"/>
              <a:cs typeface="Courier New"/>
            </a:endParaRPr>
          </a:p>
          <a:p>
            <a:pPr marL="234950" lvl="2" indent="-234950">
              <a:lnSpc>
                <a:spcPct val="140000"/>
              </a:lnSpc>
              <a:spcBef>
                <a:spcPts val="300"/>
              </a:spcBef>
              <a:spcAft>
                <a:spcPts val="300"/>
              </a:spcAft>
              <a:buClr>
                <a:schemeClr val="dk1"/>
              </a:buClr>
              <a:buSzPts val="1800"/>
              <a:buNone/>
            </a:pPr>
            <a:r>
              <a:rPr lang="en-US" sz="1600" b="1" dirty="0">
                <a:latin typeface="Courier New"/>
                <a:cs typeface="Courier New"/>
                <a:sym typeface="Courier New"/>
              </a:rPr>
              <a:t>	</a:t>
            </a:r>
            <a:r>
              <a:rPr lang="en-US" sz="1600" b="1" dirty="0" err="1">
                <a:latin typeface="Courier New"/>
                <a:cs typeface="Courier New"/>
                <a:sym typeface="Courier New"/>
              </a:rPr>
              <a:t>nextConsumer</a:t>
            </a:r>
            <a:r>
              <a:rPr lang="en-US" sz="1600" b="1" dirty="0">
                <a:latin typeface="Courier New"/>
                <a:cs typeface="Courier New"/>
                <a:sym typeface="Courier New"/>
              </a:rPr>
              <a:t> = buffer[out];</a:t>
            </a:r>
            <a:endParaRPr lang="en-US" sz="1600" b="1" dirty="0">
              <a:latin typeface="Courier New"/>
              <a:cs typeface="Courier New"/>
            </a:endParaRPr>
          </a:p>
          <a:p>
            <a:pPr marL="234950" lvl="2" indent="-234950">
              <a:lnSpc>
                <a:spcPct val="140000"/>
              </a:lnSpc>
              <a:spcBef>
                <a:spcPts val="300"/>
              </a:spcBef>
              <a:spcAft>
                <a:spcPts val="300"/>
              </a:spcAft>
              <a:buClr>
                <a:schemeClr val="dk1"/>
              </a:buClr>
              <a:buSzPts val="1800"/>
              <a:buNone/>
            </a:pPr>
            <a:r>
              <a:rPr lang="en-US" sz="1600" b="1" dirty="0">
                <a:latin typeface="Courier New"/>
                <a:cs typeface="Courier New"/>
                <a:sym typeface="Courier New"/>
              </a:rPr>
              <a:t>	</a:t>
            </a:r>
            <a:r>
              <a:rPr lang="en-US" sz="1600" b="1" dirty="0">
                <a:gradFill>
                  <a:gsLst>
                    <a:gs pos="0">
                      <a:srgbClr val="FFC000"/>
                    </a:gs>
                    <a:gs pos="100000">
                      <a:srgbClr val="FF0000"/>
                    </a:gs>
                  </a:gsLst>
                  <a:lin ang="5400000" scaled="1"/>
                </a:gradFill>
                <a:latin typeface="Courier New"/>
                <a:cs typeface="Courier New"/>
                <a:sym typeface="Courier New"/>
              </a:rPr>
              <a:t>count--;</a:t>
            </a:r>
            <a:endParaRPr lang="en-US" sz="1600" b="1" dirty="0">
              <a:gradFill>
                <a:gsLst>
                  <a:gs pos="0">
                    <a:srgbClr val="FFC000"/>
                  </a:gs>
                  <a:gs pos="100000">
                    <a:srgbClr val="FF0000"/>
                  </a:gs>
                </a:gsLst>
                <a:lin ang="5400000" scaled="1"/>
              </a:gradFill>
              <a:latin typeface="Courier New"/>
              <a:cs typeface="Courier New"/>
            </a:endParaRPr>
          </a:p>
          <a:p>
            <a:pPr marL="234950" lvl="2" indent="-234950">
              <a:lnSpc>
                <a:spcPct val="140000"/>
              </a:lnSpc>
              <a:spcBef>
                <a:spcPts val="300"/>
              </a:spcBef>
              <a:spcAft>
                <a:spcPts val="300"/>
              </a:spcAft>
              <a:buClr>
                <a:schemeClr val="dk1"/>
              </a:buClr>
              <a:buSzPts val="1800"/>
              <a:buNone/>
            </a:pPr>
            <a:r>
              <a:rPr lang="en-US" sz="1600" b="1" dirty="0">
                <a:latin typeface="Courier New"/>
                <a:cs typeface="Courier New"/>
                <a:sym typeface="Courier New"/>
              </a:rPr>
              <a:t>	out = (out+1)%BUFFER_SIZE; }</a:t>
            </a:r>
            <a:endParaRPr lang="en-US" sz="1600" b="1" dirty="0">
              <a:latin typeface="Courier New"/>
              <a:cs typeface="Courier New"/>
            </a:endParaRPr>
          </a:p>
        </p:txBody>
      </p:sp>
      <p:sp>
        <p:nvSpPr>
          <p:cNvPr id="4" name="Footer Placeholder 3">
            <a:extLst>
              <a:ext uri="{FF2B5EF4-FFF2-40B4-BE49-F238E27FC236}">
                <a16:creationId xmlns:a16="http://schemas.microsoft.com/office/drawing/2014/main" id="{2DE67D50-98B9-3628-269E-3E9D563F39CE}"/>
              </a:ext>
            </a:extLst>
          </p:cNvPr>
          <p:cNvSpPr>
            <a:spLocks noGrp="1"/>
          </p:cNvSpPr>
          <p:nvPr>
            <p:ph type="ftr" sz="quarter" idx="11"/>
          </p:nvPr>
        </p:nvSpPr>
        <p:spPr/>
        <p:txBody>
          <a:bodyPr/>
          <a:lstStyle/>
          <a:p>
            <a:r>
              <a:rPr lang="vi-VN"/>
              <a:t>Thực hiện bởi Trường Đại học Công nghệ Thông tin, ĐHQG-HCM</a:t>
            </a:r>
            <a:endParaRPr lang="en-VN" dirty="0"/>
          </a:p>
        </p:txBody>
      </p:sp>
      <p:sp>
        <p:nvSpPr>
          <p:cNvPr id="5" name="Slide Number Placeholder 4">
            <a:extLst>
              <a:ext uri="{FF2B5EF4-FFF2-40B4-BE49-F238E27FC236}">
                <a16:creationId xmlns:a16="http://schemas.microsoft.com/office/drawing/2014/main" id="{75E04FF5-2C4B-CE50-CC81-F351EFEE359A}"/>
              </a:ext>
            </a:extLst>
          </p:cNvPr>
          <p:cNvSpPr>
            <a:spLocks noGrp="1"/>
          </p:cNvSpPr>
          <p:nvPr>
            <p:ph type="sldNum" sz="quarter" idx="4294967295"/>
          </p:nvPr>
        </p:nvSpPr>
        <p:spPr>
          <a:xfrm>
            <a:off x="11891939" y="6567157"/>
            <a:ext cx="291600" cy="291600"/>
          </a:xfrm>
        </p:spPr>
        <p:txBody>
          <a:bodyPr/>
          <a:lstStyle/>
          <a:p>
            <a:fld id="{D8B0B3AC-44A8-D142-AAF6-9A453466E1A4}" type="slidenum">
              <a:rPr lang="en-VN" smtClean="0"/>
              <a:pPr/>
              <a:t>10</a:t>
            </a:fld>
            <a:endParaRPr lang="en-VN" dirty="0"/>
          </a:p>
        </p:txBody>
      </p:sp>
      <p:grpSp>
        <p:nvGrpSpPr>
          <p:cNvPr id="33" name="Group 32">
            <a:extLst>
              <a:ext uri="{FF2B5EF4-FFF2-40B4-BE49-F238E27FC236}">
                <a16:creationId xmlns:a16="http://schemas.microsoft.com/office/drawing/2014/main" id="{18E547FC-B26D-65B9-FAA7-FB40DC55BFD8}"/>
              </a:ext>
            </a:extLst>
          </p:cNvPr>
          <p:cNvGrpSpPr/>
          <p:nvPr/>
        </p:nvGrpSpPr>
        <p:grpSpPr>
          <a:xfrm>
            <a:off x="4572000" y="4951307"/>
            <a:ext cx="585417" cy="562167"/>
            <a:chOff x="5510581" y="4756587"/>
            <a:chExt cx="585417" cy="562167"/>
          </a:xfrm>
        </p:grpSpPr>
        <p:sp>
          <p:nvSpPr>
            <p:cNvPr id="14" name="Rectangle 13">
              <a:extLst>
                <a:ext uri="{FF2B5EF4-FFF2-40B4-BE49-F238E27FC236}">
                  <a16:creationId xmlns:a16="http://schemas.microsoft.com/office/drawing/2014/main" id="{3DDE3753-674C-F211-AAD5-F818BE612A40}"/>
                </a:ext>
              </a:extLst>
            </p:cNvPr>
            <p:cNvSpPr>
              <a:spLocks noChangeAspect="1"/>
            </p:cNvSpPr>
            <p:nvPr/>
          </p:nvSpPr>
          <p:spPr>
            <a:xfrm>
              <a:off x="5609074" y="5010503"/>
              <a:ext cx="309600" cy="308251"/>
            </a:xfrm>
            <a:prstGeom prst="rect">
              <a:avLst/>
            </a:prstGeom>
            <a:solidFill>
              <a:schemeClr val="bg1"/>
            </a:solidFill>
            <a:ln cap="rnd">
              <a:gradFill>
                <a:gsLst>
                  <a:gs pos="0">
                    <a:srgbClr val="00C6FF"/>
                  </a:gs>
                  <a:gs pos="100000">
                    <a:srgbClr val="0072FF"/>
                  </a:gs>
                </a:gsLst>
                <a:lin ang="5400000" scaled="1"/>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VN" sz="1200" dirty="0">
                  <a:solidFill>
                    <a:schemeClr val="tx1"/>
                  </a:solidFill>
                  <a:latin typeface="Arial" panose="020B0604020202020204" pitchFamily="34" charset="0"/>
                  <a:cs typeface="Arial" panose="020B0604020202020204" pitchFamily="34" charset="0"/>
                </a:rPr>
                <a:t>5</a:t>
              </a:r>
            </a:p>
          </p:txBody>
        </p:sp>
        <p:sp>
          <p:nvSpPr>
            <p:cNvPr id="15" name="TextBox 14">
              <a:extLst>
                <a:ext uri="{FF2B5EF4-FFF2-40B4-BE49-F238E27FC236}">
                  <a16:creationId xmlns:a16="http://schemas.microsoft.com/office/drawing/2014/main" id="{D7CEC877-37DA-6EBC-EFB1-A651C4DC2CBF}"/>
                </a:ext>
              </a:extLst>
            </p:cNvPr>
            <p:cNvSpPr txBox="1"/>
            <p:nvPr/>
          </p:nvSpPr>
          <p:spPr>
            <a:xfrm>
              <a:off x="5510581" y="4756587"/>
              <a:ext cx="585417" cy="253916"/>
            </a:xfrm>
            <a:prstGeom prst="rect">
              <a:avLst/>
            </a:prstGeom>
            <a:noFill/>
          </p:spPr>
          <p:txBody>
            <a:bodyPr wrap="none" rtlCol="0">
              <a:spAutoFit/>
            </a:bodyPr>
            <a:lstStyle/>
            <a:p>
              <a:r>
                <a:rPr lang="en-VN" sz="1000" dirty="0">
                  <a:latin typeface="Courier New" panose="02070309020205020404" pitchFamily="49" charset="0"/>
                  <a:cs typeface="Courier New" panose="02070309020205020404" pitchFamily="49" charset="0"/>
                </a:rPr>
                <a:t>count</a:t>
              </a:r>
            </a:p>
          </p:txBody>
        </p:sp>
      </p:grpSp>
      <p:cxnSp>
        <p:nvCxnSpPr>
          <p:cNvPr id="19" name="Elbow Connector 18">
            <a:extLst>
              <a:ext uri="{FF2B5EF4-FFF2-40B4-BE49-F238E27FC236}">
                <a16:creationId xmlns:a16="http://schemas.microsoft.com/office/drawing/2014/main" id="{635902BE-6348-D6BC-9D76-12644830A5E2}"/>
              </a:ext>
            </a:extLst>
          </p:cNvPr>
          <p:cNvCxnSpPr>
            <a:cxnSpLocks/>
            <a:endCxn id="14" idx="1"/>
          </p:cNvCxnSpPr>
          <p:nvPr/>
        </p:nvCxnSpPr>
        <p:spPr>
          <a:xfrm>
            <a:off x="2203422" y="4597860"/>
            <a:ext cx="2467071" cy="761489"/>
          </a:xfrm>
          <a:prstGeom prst="bentConnector3">
            <a:avLst>
              <a:gd name="adj1" fmla="val 88370"/>
            </a:avLst>
          </a:prstGeom>
          <a:ln w="19050" cap="rnd">
            <a:gradFill>
              <a:gsLst>
                <a:gs pos="0">
                  <a:srgbClr val="00C6FF"/>
                </a:gs>
                <a:gs pos="100000">
                  <a:srgbClr val="0072FF"/>
                </a:gs>
              </a:gsLst>
              <a:lin ang="5400000" scaled="1"/>
            </a:gradFill>
            <a:round/>
            <a:tailEnd type="triangle"/>
          </a:ln>
        </p:spPr>
        <p:style>
          <a:lnRef idx="1">
            <a:schemeClr val="accent1"/>
          </a:lnRef>
          <a:fillRef idx="0">
            <a:schemeClr val="accent1"/>
          </a:fillRef>
          <a:effectRef idx="0">
            <a:schemeClr val="accent1"/>
          </a:effectRef>
          <a:fontRef idx="minor">
            <a:schemeClr val="tx1"/>
          </a:fontRef>
        </p:style>
      </p:cxnSp>
      <p:cxnSp>
        <p:nvCxnSpPr>
          <p:cNvPr id="58" name="Elbow Connector 57">
            <a:extLst>
              <a:ext uri="{FF2B5EF4-FFF2-40B4-BE49-F238E27FC236}">
                <a16:creationId xmlns:a16="http://schemas.microsoft.com/office/drawing/2014/main" id="{44A9C05F-9F1F-38DD-C0F7-E85C86C3065D}"/>
              </a:ext>
            </a:extLst>
          </p:cNvPr>
          <p:cNvCxnSpPr>
            <a:cxnSpLocks/>
            <a:endCxn id="14" idx="3"/>
          </p:cNvCxnSpPr>
          <p:nvPr/>
        </p:nvCxnSpPr>
        <p:spPr>
          <a:xfrm rot="10800000" flipV="1">
            <a:off x="4980093" y="4724601"/>
            <a:ext cx="2480122" cy="634747"/>
          </a:xfrm>
          <a:prstGeom prst="bentConnector3">
            <a:avLst>
              <a:gd name="adj1" fmla="val 50000"/>
            </a:avLst>
          </a:prstGeom>
          <a:ln w="19050" cap="rnd">
            <a:gradFill>
              <a:gsLst>
                <a:gs pos="0">
                  <a:srgbClr val="FFC000"/>
                </a:gs>
                <a:gs pos="100000">
                  <a:srgbClr val="FF0000"/>
                </a:gs>
              </a:gsLst>
              <a:lin ang="5400000" scaled="1"/>
            </a:gradFill>
            <a:round/>
            <a:tailEnd type="triangle"/>
          </a:ln>
        </p:spPr>
        <p:style>
          <a:lnRef idx="1">
            <a:schemeClr val="accent1"/>
          </a:lnRef>
          <a:fillRef idx="0">
            <a:schemeClr val="accent1"/>
          </a:fillRef>
          <a:effectRef idx="0">
            <a:schemeClr val="accent1"/>
          </a:effectRef>
          <a:fontRef idx="minor">
            <a:schemeClr val="tx1"/>
          </a:fontRef>
        </p:style>
      </p:cxnSp>
      <p:sp>
        <p:nvSpPr>
          <p:cNvPr id="80" name="Line Callout 2 79">
            <a:extLst>
              <a:ext uri="{FF2B5EF4-FFF2-40B4-BE49-F238E27FC236}">
                <a16:creationId xmlns:a16="http://schemas.microsoft.com/office/drawing/2014/main" id="{7D833783-2BA4-7C33-BA71-60AE87994B9B}"/>
              </a:ext>
            </a:extLst>
          </p:cNvPr>
          <p:cNvSpPr/>
          <p:nvPr/>
        </p:nvSpPr>
        <p:spPr>
          <a:xfrm>
            <a:off x="8409758" y="6362461"/>
            <a:ext cx="1401745" cy="296426"/>
          </a:xfrm>
          <a:prstGeom prst="borderCallout2">
            <a:avLst>
              <a:gd name="adj1" fmla="val 18750"/>
              <a:gd name="adj2" fmla="val -8333"/>
              <a:gd name="adj3" fmla="val 18750"/>
              <a:gd name="adj4" fmla="val -16667"/>
              <a:gd name="adj5" fmla="val -109534"/>
              <a:gd name="adj6" fmla="val -55049"/>
            </a:avLst>
          </a:prstGeom>
          <a:solidFill>
            <a:schemeClr val="bg1"/>
          </a:soli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75000"/>
                    <a:lumOff val="25000"/>
                  </a:schemeClr>
                </a:solidFill>
                <a:latin typeface="Arial" panose="020B0604020202020204" pitchFamily="34" charset="0"/>
                <a:cs typeface="Arial" panose="020B0604020202020204" pitchFamily="34" charset="0"/>
              </a:rPr>
              <a:t>b</a:t>
            </a:r>
            <a:r>
              <a:rPr lang="en-VN" sz="1200" dirty="0">
                <a:solidFill>
                  <a:schemeClr val="tx1">
                    <a:lumMod val="75000"/>
                    <a:lumOff val="25000"/>
                  </a:schemeClr>
                </a:solidFill>
                <a:latin typeface="Arial" panose="020B0604020202020204" pitchFamily="34" charset="0"/>
                <a:cs typeface="Arial" panose="020B0604020202020204" pitchFamily="34" charset="0"/>
              </a:rPr>
              <a:t>ounded buffer</a:t>
            </a:r>
          </a:p>
        </p:txBody>
      </p:sp>
      <mc:AlternateContent xmlns:mc="http://schemas.openxmlformats.org/markup-compatibility/2006" xmlns:pslz="http://schemas.microsoft.com/office/powerpoint/2016/slidezoom">
        <mc:Choice Requires="pslz">
          <p:graphicFrame>
            <p:nvGraphicFramePr>
              <p:cNvPr id="9" name="Slide Zoom 8">
                <a:extLst>
                  <a:ext uri="{FF2B5EF4-FFF2-40B4-BE49-F238E27FC236}">
                    <a16:creationId xmlns:a16="http://schemas.microsoft.com/office/drawing/2014/main" id="{20FDE717-53E7-0FD8-0E0F-F20D9AF2EFE0}"/>
                  </a:ext>
                </a:extLst>
              </p:cNvPr>
              <p:cNvGraphicFramePr>
                <a:graphicFrameLocks noChangeAspect="1"/>
              </p:cNvGraphicFramePr>
              <p:nvPr/>
            </p:nvGraphicFramePr>
            <p:xfrm>
              <a:off x="4572000" y="4871899"/>
              <a:ext cx="3048000" cy="1714500"/>
            </p:xfrm>
            <a:graphic>
              <a:graphicData uri="http://schemas.microsoft.com/office/powerpoint/2016/slidezoom">
                <pslz:sldZm>
                  <pslz:sldZmObj sldId="309" cId="3938355923">
                    <pslz:zmPr id="{92F3A9A0-3FBE-8A4B-AC03-5BBC8D13CB58}" returnToParent="0" transitionDur="1000" showBg="0">
                      <p166:blipFill xmlns:p166="http://schemas.microsoft.com/office/powerpoint/2016/6/main">
                        <a:blip r:embed="rId2"/>
                        <a:stretch>
                          <a:fillRect/>
                        </a:stretch>
                      </p166:blipFill>
                      <p166:spPr xmlns:p166="http://schemas.microsoft.com/office/powerpoint/2016/6/main">
                        <a:xfrm>
                          <a:off x="0" y="0"/>
                          <a:ext cx="3048000" cy="1714500"/>
                        </a:xfrm>
                        <a:prstGeom prst="rect">
                          <a:avLst/>
                        </a:prstGeom>
                      </p166:spPr>
                    </pslz:zmPr>
                  </pslz:sldZmObj>
                </pslz:sldZm>
              </a:graphicData>
            </a:graphic>
          </p:graphicFrame>
        </mc:Choice>
        <mc:Fallback xmlns="">
          <p:pic>
            <p:nvPicPr>
              <p:cNvPr id="9" name="Slide Zoom 8">
                <a:hlinkClick r:id="rId3" action="ppaction://hlinksldjump"/>
                <a:extLst>
                  <a:ext uri="{FF2B5EF4-FFF2-40B4-BE49-F238E27FC236}">
                    <a16:creationId xmlns:a16="http://schemas.microsoft.com/office/drawing/2014/main" id="{20FDE717-53E7-0FD8-0E0F-F20D9AF2EFE0}"/>
                  </a:ext>
                </a:extLst>
              </p:cNvPr>
              <p:cNvPicPr>
                <a:picLocks noGrp="1" noRot="1" noChangeAspect="1" noMove="1" noResize="1" noEditPoints="1" noAdjustHandles="1" noChangeArrowheads="1" noChangeShapeType="1"/>
              </p:cNvPicPr>
              <p:nvPr/>
            </p:nvPicPr>
            <p:blipFill>
              <a:blip r:embed="rId4"/>
              <a:stretch>
                <a:fillRect/>
              </a:stretch>
            </p:blipFill>
            <p:spPr>
              <a:xfrm>
                <a:off x="4572000" y="4871899"/>
                <a:ext cx="3048000" cy="1714500"/>
              </a:xfrm>
              <a:prstGeom prst="rect">
                <a:avLst/>
              </a:prstGeom>
            </p:spPr>
          </p:pic>
        </mc:Fallback>
      </mc:AlternateContent>
    </p:spTree>
    <p:extLst>
      <p:ext uri="{BB962C8B-B14F-4D97-AF65-F5344CB8AC3E}">
        <p14:creationId xmlns:p14="http://schemas.microsoft.com/office/powerpoint/2010/main" val="568430333"/>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DDDE85-BA82-4B6C-9345-DCA203E8C260}"/>
              </a:ext>
            </a:extLst>
          </p:cNvPr>
          <p:cNvSpPr>
            <a:spLocks noGrp="1"/>
          </p:cNvSpPr>
          <p:nvPr>
            <p:ph type="title"/>
          </p:nvPr>
        </p:nvSpPr>
        <p:spPr/>
        <p:txBody>
          <a:bodyPr/>
          <a:lstStyle/>
          <a:p>
            <a:r>
              <a:rPr lang="en-VN" dirty="0"/>
              <a:t>5.1.1. Bài toán Producer vs. Consumer</a:t>
            </a:r>
          </a:p>
        </p:txBody>
      </p:sp>
      <p:sp>
        <p:nvSpPr>
          <p:cNvPr id="10" name="Text Placeholder 9">
            <a:extLst>
              <a:ext uri="{FF2B5EF4-FFF2-40B4-BE49-F238E27FC236}">
                <a16:creationId xmlns:a16="http://schemas.microsoft.com/office/drawing/2014/main" id="{D36C2791-353C-4886-B133-B9C5BF024706}"/>
              </a:ext>
            </a:extLst>
          </p:cNvPr>
          <p:cNvSpPr>
            <a:spLocks noGrp="1"/>
          </p:cNvSpPr>
          <p:nvPr>
            <p:ph type="body" idx="1"/>
          </p:nvPr>
        </p:nvSpPr>
        <p:spPr>
          <a:xfrm>
            <a:off x="637396" y="1767458"/>
            <a:ext cx="3099166" cy="823912"/>
          </a:xfrm>
        </p:spPr>
        <p:txBody>
          <a:bodyPr/>
          <a:lstStyle/>
          <a:p>
            <a:r>
              <a:rPr lang="en-US" dirty="0">
                <a:gradFill>
                  <a:gsLst>
                    <a:gs pos="0">
                      <a:srgbClr val="00C6FF"/>
                    </a:gs>
                    <a:gs pos="100000">
                      <a:srgbClr val="0072FF"/>
                    </a:gs>
                  </a:gsLst>
                  <a:lin ang="5400000" scaled="1"/>
                </a:gradFill>
              </a:rPr>
              <a:t>c</a:t>
            </a:r>
            <a:r>
              <a:rPr lang="en-VN" dirty="0">
                <a:gradFill>
                  <a:gsLst>
                    <a:gs pos="0">
                      <a:srgbClr val="00C6FF"/>
                    </a:gs>
                    <a:gs pos="100000">
                      <a:srgbClr val="0072FF"/>
                    </a:gs>
                  </a:gsLst>
                  <a:lin ang="5400000" scaled="1"/>
                </a:gradFill>
              </a:rPr>
              <a:t>ount++</a:t>
            </a:r>
          </a:p>
        </p:txBody>
      </p:sp>
      <p:sp>
        <p:nvSpPr>
          <p:cNvPr id="11" name="Content Placeholder 10">
            <a:extLst>
              <a:ext uri="{FF2B5EF4-FFF2-40B4-BE49-F238E27FC236}">
                <a16:creationId xmlns:a16="http://schemas.microsoft.com/office/drawing/2014/main" id="{6FC56019-2890-8349-1DA4-69EDAB7E095D}"/>
              </a:ext>
            </a:extLst>
          </p:cNvPr>
          <p:cNvSpPr>
            <a:spLocks noGrp="1"/>
          </p:cNvSpPr>
          <p:nvPr>
            <p:ph sz="half" idx="2"/>
          </p:nvPr>
        </p:nvSpPr>
        <p:spPr>
          <a:xfrm>
            <a:off x="547835" y="2755382"/>
            <a:ext cx="2985410" cy="1162830"/>
          </a:xfrm>
        </p:spPr>
        <p:txBody>
          <a:bodyPr>
            <a:noAutofit/>
          </a:bodyPr>
          <a:lstStyle/>
          <a:p>
            <a:pPr marL="0" indent="0">
              <a:buNone/>
            </a:pPr>
            <a:r>
              <a:rPr lang="en-US" sz="1600" b="1" dirty="0">
                <a:latin typeface="Courier New" panose="02070309020205020404" pitchFamily="49" charset="0"/>
                <a:cs typeface="Courier New" panose="02070309020205020404" pitchFamily="49" charset="0"/>
              </a:rPr>
              <a:t>Load:	reg1 = count</a:t>
            </a:r>
          </a:p>
          <a:p>
            <a:pPr marL="0" indent="0">
              <a:buNone/>
            </a:pPr>
            <a:r>
              <a:rPr lang="en-US" sz="1600" b="1" dirty="0">
                <a:latin typeface="Courier New" panose="02070309020205020404" pitchFamily="49" charset="0"/>
                <a:cs typeface="Courier New" panose="02070309020205020404" pitchFamily="49" charset="0"/>
              </a:rPr>
              <a:t>Inc:	reg1 = reg1 + 1</a:t>
            </a:r>
          </a:p>
          <a:p>
            <a:pPr marL="0" indent="0">
              <a:buNone/>
            </a:pPr>
            <a:r>
              <a:rPr lang="en-US" sz="1600" b="1" dirty="0">
                <a:latin typeface="Courier New" panose="02070309020205020404" pitchFamily="49" charset="0"/>
                <a:cs typeface="Courier New" panose="02070309020205020404" pitchFamily="49" charset="0"/>
              </a:rPr>
              <a:t>Store:	count = reg1</a:t>
            </a:r>
            <a:endParaRPr lang="en-VN" sz="1600" b="1" dirty="0">
              <a:latin typeface="Courier New" panose="02070309020205020404" pitchFamily="49" charset="0"/>
              <a:cs typeface="Courier New" panose="02070309020205020404" pitchFamily="49" charset="0"/>
            </a:endParaRPr>
          </a:p>
        </p:txBody>
      </p:sp>
      <p:sp>
        <p:nvSpPr>
          <p:cNvPr id="12" name="Text Placeholder 11">
            <a:extLst>
              <a:ext uri="{FF2B5EF4-FFF2-40B4-BE49-F238E27FC236}">
                <a16:creationId xmlns:a16="http://schemas.microsoft.com/office/drawing/2014/main" id="{360DA817-D232-22A4-FD64-AA7730F56849}"/>
              </a:ext>
            </a:extLst>
          </p:cNvPr>
          <p:cNvSpPr>
            <a:spLocks noGrp="1"/>
          </p:cNvSpPr>
          <p:nvPr>
            <p:ph type="body" sz="quarter" idx="3"/>
          </p:nvPr>
        </p:nvSpPr>
        <p:spPr>
          <a:xfrm>
            <a:off x="3938955" y="1767458"/>
            <a:ext cx="3114429" cy="823912"/>
          </a:xfrm>
        </p:spPr>
        <p:txBody>
          <a:bodyPr>
            <a:normAutofit/>
          </a:bodyPr>
          <a:lstStyle/>
          <a:p>
            <a:r>
              <a:rPr lang="en-US" dirty="0">
                <a:gradFill>
                  <a:gsLst>
                    <a:gs pos="0">
                      <a:srgbClr val="FFC000"/>
                    </a:gs>
                    <a:gs pos="100000">
                      <a:srgbClr val="FF0000"/>
                    </a:gs>
                  </a:gsLst>
                  <a:lin ang="5400000" scaled="1"/>
                </a:gradFill>
              </a:rPr>
              <a:t>c</a:t>
            </a:r>
            <a:r>
              <a:rPr lang="en-VN" dirty="0">
                <a:gradFill>
                  <a:gsLst>
                    <a:gs pos="0">
                      <a:srgbClr val="FFC000"/>
                    </a:gs>
                    <a:gs pos="100000">
                      <a:srgbClr val="FF0000"/>
                    </a:gs>
                  </a:gsLst>
                  <a:lin ang="5400000" scaled="1"/>
                </a:gradFill>
              </a:rPr>
              <a:t>ount--</a:t>
            </a:r>
          </a:p>
        </p:txBody>
      </p:sp>
      <p:sp>
        <p:nvSpPr>
          <p:cNvPr id="13" name="Content Placeholder 12">
            <a:extLst>
              <a:ext uri="{FF2B5EF4-FFF2-40B4-BE49-F238E27FC236}">
                <a16:creationId xmlns:a16="http://schemas.microsoft.com/office/drawing/2014/main" id="{94DCDE23-AAE9-0AF1-9F57-EFD03572A1ED}"/>
              </a:ext>
            </a:extLst>
          </p:cNvPr>
          <p:cNvSpPr>
            <a:spLocks noGrp="1"/>
          </p:cNvSpPr>
          <p:nvPr>
            <p:ph sz="quarter" idx="4"/>
          </p:nvPr>
        </p:nvSpPr>
        <p:spPr>
          <a:xfrm>
            <a:off x="3938955" y="2755382"/>
            <a:ext cx="2985409" cy="1162830"/>
          </a:xfrm>
        </p:spPr>
        <p:txBody>
          <a:bodyPr>
            <a:noAutofit/>
          </a:bodyPr>
          <a:lstStyle/>
          <a:p>
            <a:pPr marL="0" indent="0">
              <a:buNone/>
            </a:pPr>
            <a:r>
              <a:rPr lang="en-US" sz="1600" b="1" dirty="0">
                <a:latin typeface="Courier New" panose="02070309020205020404" pitchFamily="49" charset="0"/>
                <a:cs typeface="Courier New" panose="02070309020205020404" pitchFamily="49" charset="0"/>
              </a:rPr>
              <a:t>Load:	reg2 = count</a:t>
            </a:r>
          </a:p>
          <a:p>
            <a:pPr marL="0" indent="0">
              <a:buNone/>
            </a:pPr>
            <a:r>
              <a:rPr lang="en-US" sz="1600" b="1" dirty="0">
                <a:latin typeface="Courier New" panose="02070309020205020404" pitchFamily="49" charset="0"/>
                <a:cs typeface="Courier New" panose="02070309020205020404" pitchFamily="49" charset="0"/>
              </a:rPr>
              <a:t>Dec:	reg2 = reg2 - 1</a:t>
            </a:r>
          </a:p>
          <a:p>
            <a:pPr marL="0" indent="0">
              <a:buNone/>
            </a:pPr>
            <a:r>
              <a:rPr lang="en-US" sz="1600" b="1" dirty="0">
                <a:latin typeface="Courier New" panose="02070309020205020404" pitchFamily="49" charset="0"/>
                <a:cs typeface="Courier New" panose="02070309020205020404" pitchFamily="49" charset="0"/>
              </a:rPr>
              <a:t>Store:	count = reg2</a:t>
            </a:r>
            <a:endParaRPr lang="en-VN" sz="1600" b="1" dirty="0">
              <a:latin typeface="Courier New" panose="02070309020205020404" pitchFamily="49" charset="0"/>
              <a:cs typeface="Courier New" panose="02070309020205020404" pitchFamily="49" charset="0"/>
            </a:endParaRPr>
          </a:p>
        </p:txBody>
      </p:sp>
      <p:sp>
        <p:nvSpPr>
          <p:cNvPr id="4" name="Footer Placeholder 3">
            <a:extLst>
              <a:ext uri="{FF2B5EF4-FFF2-40B4-BE49-F238E27FC236}">
                <a16:creationId xmlns:a16="http://schemas.microsoft.com/office/drawing/2014/main" id="{E168A927-DE5E-C491-44C8-43F07666E3D7}"/>
              </a:ext>
            </a:extLst>
          </p:cNvPr>
          <p:cNvSpPr>
            <a:spLocks noGrp="1"/>
          </p:cNvSpPr>
          <p:nvPr>
            <p:ph type="ftr" sz="quarter" idx="11"/>
          </p:nvPr>
        </p:nvSpPr>
        <p:spPr/>
        <p:txBody>
          <a:bodyPr/>
          <a:lstStyle/>
          <a:p>
            <a:r>
              <a:rPr lang="vi-VN"/>
              <a:t>Thực hiện bởi Trường Đại học Công nghệ Thông tin, ĐHQG-HCM</a:t>
            </a:r>
            <a:endParaRPr lang="en-VN" dirty="0"/>
          </a:p>
        </p:txBody>
      </p:sp>
      <p:sp>
        <p:nvSpPr>
          <p:cNvPr id="14" name="Rectangle 13">
            <a:extLst>
              <a:ext uri="{FF2B5EF4-FFF2-40B4-BE49-F238E27FC236}">
                <a16:creationId xmlns:a16="http://schemas.microsoft.com/office/drawing/2014/main" id="{A6A2DEEA-9560-B231-F118-64FDFDA68B50}"/>
              </a:ext>
            </a:extLst>
          </p:cNvPr>
          <p:cNvSpPr/>
          <p:nvPr/>
        </p:nvSpPr>
        <p:spPr>
          <a:xfrm>
            <a:off x="2928298" y="4271181"/>
            <a:ext cx="1291213" cy="447152"/>
          </a:xfrm>
          <a:prstGeom prst="rect">
            <a:avLst/>
          </a:prstGeom>
          <a:solidFill>
            <a:schemeClr val="bg1"/>
          </a:solidFill>
          <a:ln cap="rnd">
            <a:gradFill>
              <a:gsLst>
                <a:gs pos="0">
                  <a:srgbClr val="00C6FF"/>
                </a:gs>
                <a:gs pos="100000">
                  <a:srgbClr val="0072FF"/>
                </a:gs>
              </a:gsLst>
              <a:lin ang="5400000" scaled="1"/>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VN" dirty="0">
                <a:solidFill>
                  <a:schemeClr val="tx1"/>
                </a:solidFill>
                <a:latin typeface="Arial" panose="020B0604020202020204" pitchFamily="34" charset="0"/>
                <a:cs typeface="Arial" panose="020B0604020202020204" pitchFamily="34" charset="0"/>
              </a:rPr>
              <a:t>5</a:t>
            </a:r>
          </a:p>
        </p:txBody>
      </p:sp>
      <p:sp>
        <p:nvSpPr>
          <p:cNvPr id="15" name="TextBox 14">
            <a:extLst>
              <a:ext uri="{FF2B5EF4-FFF2-40B4-BE49-F238E27FC236}">
                <a16:creationId xmlns:a16="http://schemas.microsoft.com/office/drawing/2014/main" id="{8347AA4C-F675-EB84-C83D-6CE19DE9EC2C}"/>
              </a:ext>
            </a:extLst>
          </p:cNvPr>
          <p:cNvSpPr txBox="1"/>
          <p:nvPr/>
        </p:nvSpPr>
        <p:spPr>
          <a:xfrm>
            <a:off x="2818603" y="3879477"/>
            <a:ext cx="721672" cy="307777"/>
          </a:xfrm>
          <a:prstGeom prst="rect">
            <a:avLst/>
          </a:prstGeom>
          <a:noFill/>
        </p:spPr>
        <p:txBody>
          <a:bodyPr wrap="none" rtlCol="0">
            <a:spAutoFit/>
          </a:bodyPr>
          <a:lstStyle/>
          <a:p>
            <a:r>
              <a:rPr lang="en-VN" sz="1400" dirty="0">
                <a:latin typeface="Courier New" panose="02070309020205020404" pitchFamily="49" charset="0"/>
                <a:cs typeface="Courier New" panose="02070309020205020404" pitchFamily="49" charset="0"/>
              </a:rPr>
              <a:t>count</a:t>
            </a:r>
          </a:p>
        </p:txBody>
      </p:sp>
      <p:cxnSp>
        <p:nvCxnSpPr>
          <p:cNvPr id="19" name="Elbow Connector 18">
            <a:extLst>
              <a:ext uri="{FF2B5EF4-FFF2-40B4-BE49-F238E27FC236}">
                <a16:creationId xmlns:a16="http://schemas.microsoft.com/office/drawing/2014/main" id="{232E1ABE-BBF5-1F2F-4F82-F59CAD389439}"/>
              </a:ext>
            </a:extLst>
          </p:cNvPr>
          <p:cNvCxnSpPr>
            <a:cxnSpLocks/>
            <a:endCxn id="14" idx="1"/>
          </p:cNvCxnSpPr>
          <p:nvPr/>
        </p:nvCxnSpPr>
        <p:spPr>
          <a:xfrm>
            <a:off x="1823779" y="3910189"/>
            <a:ext cx="1104519" cy="584568"/>
          </a:xfrm>
          <a:prstGeom prst="bentConnector3">
            <a:avLst>
              <a:gd name="adj1" fmla="val 36"/>
            </a:avLst>
          </a:prstGeom>
          <a:ln w="19050" cap="rnd">
            <a:gradFill>
              <a:gsLst>
                <a:gs pos="0">
                  <a:srgbClr val="00C6FF"/>
                </a:gs>
                <a:gs pos="100000">
                  <a:srgbClr val="0072FF"/>
                </a:gs>
              </a:gsLst>
              <a:lin ang="5400000" scaled="1"/>
            </a:gradFill>
            <a:round/>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a:extLst>
              <a:ext uri="{FF2B5EF4-FFF2-40B4-BE49-F238E27FC236}">
                <a16:creationId xmlns:a16="http://schemas.microsoft.com/office/drawing/2014/main" id="{13F710BD-2719-8F02-E9B3-65B498741AE4}"/>
              </a:ext>
            </a:extLst>
          </p:cNvPr>
          <p:cNvCxnSpPr>
            <a:cxnSpLocks/>
            <a:endCxn id="14" idx="3"/>
          </p:cNvCxnSpPr>
          <p:nvPr/>
        </p:nvCxnSpPr>
        <p:spPr>
          <a:xfrm rot="10800000" flipV="1">
            <a:off x="4219511" y="3899585"/>
            <a:ext cx="1104626" cy="595171"/>
          </a:xfrm>
          <a:prstGeom prst="bentConnector3">
            <a:avLst>
              <a:gd name="adj1" fmla="val 41"/>
            </a:avLst>
          </a:prstGeom>
          <a:ln w="19050" cap="rnd">
            <a:gradFill>
              <a:gsLst>
                <a:gs pos="0">
                  <a:srgbClr val="FFC000"/>
                </a:gs>
                <a:gs pos="100000">
                  <a:srgbClr val="FF0000"/>
                </a:gs>
              </a:gsLst>
              <a:lin ang="5400000" scaled="1"/>
            </a:gradFill>
            <a:round/>
            <a:tailEnd type="triangle"/>
          </a:ln>
        </p:spPr>
        <p:style>
          <a:lnRef idx="1">
            <a:schemeClr val="accent1"/>
          </a:lnRef>
          <a:fillRef idx="0">
            <a:schemeClr val="accent1"/>
          </a:fillRef>
          <a:effectRef idx="0">
            <a:schemeClr val="accent1"/>
          </a:effectRef>
          <a:fontRef idx="minor">
            <a:schemeClr val="tx1"/>
          </a:fontRef>
        </p:style>
      </p:cxnSp>
      <p:sp>
        <p:nvSpPr>
          <p:cNvPr id="3" name="Rounded Rectangle 2">
            <a:extLst>
              <a:ext uri="{FF2B5EF4-FFF2-40B4-BE49-F238E27FC236}">
                <a16:creationId xmlns:a16="http://schemas.microsoft.com/office/drawing/2014/main" id="{FFE2CF4A-4D74-490B-8B16-D83843776056}"/>
              </a:ext>
            </a:extLst>
          </p:cNvPr>
          <p:cNvSpPr/>
          <p:nvPr/>
        </p:nvSpPr>
        <p:spPr>
          <a:xfrm>
            <a:off x="6965261" y="2714463"/>
            <a:ext cx="3861837" cy="1613018"/>
          </a:xfrm>
          <a:prstGeom prst="roundRect">
            <a:avLst>
              <a:gd name="adj" fmla="val 1864"/>
            </a:avLst>
          </a:prstGeom>
          <a:gradFill>
            <a:gsLst>
              <a:gs pos="0">
                <a:srgbClr val="00C6FF"/>
              </a:gs>
              <a:gs pos="100000">
                <a:srgbClr val="0072FF"/>
              </a:gs>
            </a:gsLst>
            <a:lin ang="5400000" scaled="1"/>
          </a:gra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1400" b="1" dirty="0">
                <a:latin typeface="Arial" panose="020B0604020202020204" pitchFamily="34" charset="0"/>
                <a:cs typeface="Arial" panose="020B0604020202020204" pitchFamily="34" charset="0"/>
              </a:rPr>
              <a:t>Q</a:t>
            </a:r>
            <a:r>
              <a:rPr lang="en-VN" sz="1400" b="1" dirty="0">
                <a:latin typeface="Arial" panose="020B0604020202020204" pitchFamily="34" charset="0"/>
                <a:cs typeface="Arial" panose="020B0604020202020204" pitchFamily="34" charset="0"/>
              </a:rPr>
              <a:t>uantum = 3 cycles</a:t>
            </a:r>
          </a:p>
          <a:p>
            <a:pPr algn="just"/>
            <a:endParaRPr lang="en-VN" sz="1400" dirty="0">
              <a:latin typeface="Arial" panose="020B0604020202020204" pitchFamily="34" charset="0"/>
              <a:cs typeface="Arial" panose="020B0604020202020204" pitchFamily="34" charset="0"/>
            </a:endParaRPr>
          </a:p>
          <a:p>
            <a:pPr algn="just"/>
            <a:r>
              <a:rPr lang="en-VN" sz="1050" b="1" dirty="0">
                <a:latin typeface="Courier New" panose="02070309020205020404" pitchFamily="49" charset="0"/>
                <a:cs typeface="Courier New" panose="02070309020205020404" pitchFamily="49" charset="0"/>
              </a:rPr>
              <a:t>T1 | Produce</a:t>
            </a:r>
            <a:r>
              <a:rPr lang="en-US" sz="1050" b="1" dirty="0">
                <a:latin typeface="Courier New" panose="02070309020205020404" pitchFamily="49" charset="0"/>
                <a:cs typeface="Courier New" panose="02070309020205020404" pitchFamily="49" charset="0"/>
              </a:rPr>
              <a:t>r</a:t>
            </a:r>
            <a:r>
              <a:rPr lang="en-VN" sz="1050" b="1" dirty="0">
                <a:latin typeface="Courier New" panose="02070309020205020404" pitchFamily="49" charset="0"/>
                <a:cs typeface="Courier New" panose="02070309020205020404" pitchFamily="49" charset="0"/>
              </a:rPr>
              <a:t>: reg1 = count	(reg1 = 5)</a:t>
            </a:r>
          </a:p>
          <a:p>
            <a:pPr algn="just"/>
            <a:r>
              <a:rPr lang="en-VN" sz="1050" b="1" dirty="0">
                <a:latin typeface="Courier New" panose="02070309020205020404" pitchFamily="49" charset="0"/>
                <a:cs typeface="Courier New" panose="02070309020205020404" pitchFamily="49" charset="0"/>
              </a:rPr>
              <a:t>T2 | Produce</a:t>
            </a:r>
            <a:r>
              <a:rPr lang="en-US" sz="1050" b="1" dirty="0">
                <a:latin typeface="Courier New" panose="02070309020205020404" pitchFamily="49" charset="0"/>
                <a:cs typeface="Courier New" panose="02070309020205020404" pitchFamily="49" charset="0"/>
              </a:rPr>
              <a:t>r</a:t>
            </a:r>
            <a:r>
              <a:rPr lang="en-VN" sz="1050" b="1" dirty="0">
                <a:latin typeface="Courier New" panose="02070309020205020404" pitchFamily="49" charset="0"/>
                <a:cs typeface="Courier New" panose="02070309020205020404" pitchFamily="49" charset="0"/>
              </a:rPr>
              <a:t>: reg1 = reg1 + 1	(reg1 = 6)</a:t>
            </a:r>
          </a:p>
          <a:p>
            <a:pPr algn="just"/>
            <a:r>
              <a:rPr lang="en-VN" sz="1050" b="1" dirty="0">
                <a:latin typeface="Courier New" panose="02070309020205020404" pitchFamily="49" charset="0"/>
                <a:cs typeface="Courier New" panose="02070309020205020404" pitchFamily="49" charset="0"/>
              </a:rPr>
              <a:t>T3 | Produce</a:t>
            </a:r>
            <a:r>
              <a:rPr lang="en-US" sz="1050" b="1" dirty="0">
                <a:latin typeface="Courier New" panose="02070309020205020404" pitchFamily="49" charset="0"/>
                <a:cs typeface="Courier New" panose="02070309020205020404" pitchFamily="49" charset="0"/>
              </a:rPr>
              <a:t>r</a:t>
            </a:r>
            <a:r>
              <a:rPr lang="en-VN" sz="1050" b="1" dirty="0">
                <a:latin typeface="Courier New" panose="02070309020205020404" pitchFamily="49" charset="0"/>
                <a:cs typeface="Courier New" panose="02070309020205020404" pitchFamily="49" charset="0"/>
              </a:rPr>
              <a:t>: count = reg1	(count = 6)</a:t>
            </a:r>
          </a:p>
          <a:p>
            <a:pPr algn="just"/>
            <a:r>
              <a:rPr lang="en-VN" sz="1050" b="1" dirty="0">
                <a:latin typeface="Courier New" panose="02070309020205020404" pitchFamily="49" charset="0"/>
                <a:cs typeface="Courier New" panose="02070309020205020404" pitchFamily="49" charset="0"/>
              </a:rPr>
              <a:t>T4 | Consume</a:t>
            </a:r>
            <a:r>
              <a:rPr lang="en-US" sz="1050" b="1" dirty="0">
                <a:latin typeface="Courier New" panose="02070309020205020404" pitchFamily="49" charset="0"/>
                <a:cs typeface="Courier New" panose="02070309020205020404" pitchFamily="49" charset="0"/>
              </a:rPr>
              <a:t>r</a:t>
            </a:r>
            <a:r>
              <a:rPr lang="en-VN" sz="1050" b="1" dirty="0">
                <a:latin typeface="Courier New" panose="02070309020205020404" pitchFamily="49" charset="0"/>
                <a:cs typeface="Courier New" panose="02070309020205020404" pitchFamily="49" charset="0"/>
              </a:rPr>
              <a:t>: reg2 = count	(reg2 = 6)</a:t>
            </a:r>
          </a:p>
          <a:p>
            <a:pPr algn="just"/>
            <a:r>
              <a:rPr lang="en-VN" sz="1050" b="1" dirty="0">
                <a:latin typeface="Courier New" panose="02070309020205020404" pitchFamily="49" charset="0"/>
                <a:cs typeface="Courier New" panose="02070309020205020404" pitchFamily="49" charset="0"/>
              </a:rPr>
              <a:t>T5 | Consume</a:t>
            </a:r>
            <a:r>
              <a:rPr lang="en-US" sz="1050" b="1" dirty="0">
                <a:latin typeface="Courier New" panose="02070309020205020404" pitchFamily="49" charset="0"/>
                <a:cs typeface="Courier New" panose="02070309020205020404" pitchFamily="49" charset="0"/>
              </a:rPr>
              <a:t>r</a:t>
            </a:r>
            <a:r>
              <a:rPr lang="en-VN" sz="1050" b="1" dirty="0">
                <a:latin typeface="Courier New" panose="02070309020205020404" pitchFamily="49" charset="0"/>
                <a:cs typeface="Courier New" panose="02070309020205020404" pitchFamily="49" charset="0"/>
              </a:rPr>
              <a:t>: reg2 = reg</a:t>
            </a:r>
            <a:r>
              <a:rPr lang="en-US" sz="1050" b="1" dirty="0">
                <a:latin typeface="Courier New" panose="02070309020205020404" pitchFamily="49" charset="0"/>
                <a:cs typeface="Courier New" panose="02070309020205020404" pitchFamily="49" charset="0"/>
              </a:rPr>
              <a:t>2</a:t>
            </a:r>
            <a:r>
              <a:rPr lang="en-VN" sz="1050" b="1" dirty="0">
                <a:latin typeface="Courier New" panose="02070309020205020404" pitchFamily="49" charset="0"/>
                <a:cs typeface="Courier New" panose="02070309020205020404" pitchFamily="49" charset="0"/>
              </a:rPr>
              <a:t> – 1	(reg2 = 5)</a:t>
            </a:r>
          </a:p>
          <a:p>
            <a:pPr algn="just"/>
            <a:r>
              <a:rPr lang="en-VN" sz="1050" b="1" dirty="0">
                <a:latin typeface="Courier New" panose="02070309020205020404" pitchFamily="49" charset="0"/>
                <a:cs typeface="Courier New" panose="02070309020205020404" pitchFamily="49" charset="0"/>
              </a:rPr>
              <a:t>T6 | Consume</a:t>
            </a:r>
            <a:r>
              <a:rPr lang="en-US" sz="1050" b="1" dirty="0">
                <a:latin typeface="Courier New" panose="02070309020205020404" pitchFamily="49" charset="0"/>
                <a:cs typeface="Courier New" panose="02070309020205020404" pitchFamily="49" charset="0"/>
              </a:rPr>
              <a:t>r</a:t>
            </a:r>
            <a:r>
              <a:rPr lang="en-VN" sz="1050" b="1" dirty="0">
                <a:latin typeface="Courier New" panose="02070309020205020404" pitchFamily="49" charset="0"/>
                <a:cs typeface="Courier New" panose="02070309020205020404" pitchFamily="49" charset="0"/>
              </a:rPr>
              <a:t>: count = reg2	(count = 5)</a:t>
            </a:r>
          </a:p>
        </p:txBody>
      </p:sp>
      <p:sp>
        <p:nvSpPr>
          <p:cNvPr id="7" name="Rounded Rectangle 6">
            <a:extLst>
              <a:ext uri="{FF2B5EF4-FFF2-40B4-BE49-F238E27FC236}">
                <a16:creationId xmlns:a16="http://schemas.microsoft.com/office/drawing/2014/main" id="{ADF33DA3-F839-20E1-1816-0B2F2B4E2FBF}"/>
              </a:ext>
            </a:extLst>
          </p:cNvPr>
          <p:cNvSpPr/>
          <p:nvPr/>
        </p:nvSpPr>
        <p:spPr>
          <a:xfrm>
            <a:off x="6965261" y="4437250"/>
            <a:ext cx="3861837" cy="1613019"/>
          </a:xfrm>
          <a:prstGeom prst="roundRect">
            <a:avLst>
              <a:gd name="adj" fmla="val 1864"/>
            </a:avLst>
          </a:prstGeom>
          <a:gradFill>
            <a:gsLst>
              <a:gs pos="0">
                <a:srgbClr val="00C6FF"/>
              </a:gs>
              <a:gs pos="100000">
                <a:srgbClr val="0072FF"/>
              </a:gs>
            </a:gsLst>
            <a:lin ang="5400000" scaled="1"/>
          </a:gra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1400" b="1" dirty="0">
                <a:latin typeface="Arial" panose="020B0604020202020204" pitchFamily="34" charset="0"/>
                <a:cs typeface="Arial" panose="020B0604020202020204" pitchFamily="34" charset="0"/>
              </a:rPr>
              <a:t>Q</a:t>
            </a:r>
            <a:r>
              <a:rPr lang="en-VN" sz="1400" b="1" dirty="0">
                <a:latin typeface="Arial" panose="020B0604020202020204" pitchFamily="34" charset="0"/>
                <a:cs typeface="Arial" panose="020B0604020202020204" pitchFamily="34" charset="0"/>
              </a:rPr>
              <a:t>uantum = 2 cycles</a:t>
            </a:r>
          </a:p>
          <a:p>
            <a:pPr algn="just"/>
            <a:endParaRPr lang="en-VN" sz="1400" dirty="0">
              <a:latin typeface="Arial" panose="020B0604020202020204" pitchFamily="34" charset="0"/>
              <a:cs typeface="Arial" panose="020B0604020202020204" pitchFamily="34" charset="0"/>
            </a:endParaRPr>
          </a:p>
          <a:p>
            <a:pPr algn="just"/>
            <a:r>
              <a:rPr lang="en-VN" sz="1050" b="1" dirty="0">
                <a:latin typeface="Courier New" panose="02070309020205020404" pitchFamily="49" charset="0"/>
                <a:cs typeface="Courier New" panose="02070309020205020404" pitchFamily="49" charset="0"/>
              </a:rPr>
              <a:t>T1 | Produce</a:t>
            </a:r>
            <a:r>
              <a:rPr lang="en-US" sz="1050" b="1" dirty="0">
                <a:latin typeface="Courier New" panose="02070309020205020404" pitchFamily="49" charset="0"/>
                <a:cs typeface="Courier New" panose="02070309020205020404" pitchFamily="49" charset="0"/>
              </a:rPr>
              <a:t>r</a:t>
            </a:r>
            <a:r>
              <a:rPr lang="en-VN" sz="1050" b="1" dirty="0">
                <a:latin typeface="Courier New" panose="02070309020205020404" pitchFamily="49" charset="0"/>
                <a:cs typeface="Courier New" panose="02070309020205020404" pitchFamily="49" charset="0"/>
              </a:rPr>
              <a:t>: reg1 = count	(reg1 = 5)</a:t>
            </a:r>
          </a:p>
          <a:p>
            <a:pPr algn="just"/>
            <a:r>
              <a:rPr lang="en-VN" sz="1050" b="1" dirty="0">
                <a:latin typeface="Courier New" panose="02070309020205020404" pitchFamily="49" charset="0"/>
                <a:cs typeface="Courier New" panose="02070309020205020404" pitchFamily="49" charset="0"/>
              </a:rPr>
              <a:t>T2 | Produce</a:t>
            </a:r>
            <a:r>
              <a:rPr lang="en-US" sz="1050" b="1" dirty="0">
                <a:latin typeface="Courier New" panose="02070309020205020404" pitchFamily="49" charset="0"/>
                <a:cs typeface="Courier New" panose="02070309020205020404" pitchFamily="49" charset="0"/>
              </a:rPr>
              <a:t>r</a:t>
            </a:r>
            <a:r>
              <a:rPr lang="en-VN" sz="1050" b="1" dirty="0">
                <a:latin typeface="Courier New" panose="02070309020205020404" pitchFamily="49" charset="0"/>
                <a:cs typeface="Courier New" panose="02070309020205020404" pitchFamily="49" charset="0"/>
              </a:rPr>
              <a:t>: reg1 = reg1 + 1	(reg1 = 6)</a:t>
            </a:r>
          </a:p>
          <a:p>
            <a:pPr algn="just"/>
            <a:r>
              <a:rPr lang="en-VN" sz="1050" b="1" dirty="0">
                <a:latin typeface="Courier New" panose="02070309020205020404" pitchFamily="49" charset="0"/>
                <a:cs typeface="Courier New" panose="02070309020205020404" pitchFamily="49" charset="0"/>
              </a:rPr>
              <a:t>T3 | Consume</a:t>
            </a:r>
            <a:r>
              <a:rPr lang="en-US" sz="1050" b="1" dirty="0">
                <a:latin typeface="Courier New" panose="02070309020205020404" pitchFamily="49" charset="0"/>
                <a:cs typeface="Courier New" panose="02070309020205020404" pitchFamily="49" charset="0"/>
              </a:rPr>
              <a:t>r</a:t>
            </a:r>
            <a:r>
              <a:rPr lang="en-VN" sz="1050" b="1" dirty="0">
                <a:latin typeface="Courier New" panose="02070309020205020404" pitchFamily="49" charset="0"/>
                <a:cs typeface="Courier New" panose="02070309020205020404" pitchFamily="49" charset="0"/>
              </a:rPr>
              <a:t>: reg2 = count	(reg2 = 5)</a:t>
            </a:r>
          </a:p>
          <a:p>
            <a:pPr algn="just"/>
            <a:r>
              <a:rPr lang="en-VN" sz="1050" b="1" dirty="0">
                <a:latin typeface="Courier New" panose="02070309020205020404" pitchFamily="49" charset="0"/>
                <a:cs typeface="Courier New" panose="02070309020205020404" pitchFamily="49" charset="0"/>
              </a:rPr>
              <a:t>T4 | Consume</a:t>
            </a:r>
            <a:r>
              <a:rPr lang="en-US" sz="1050" b="1" dirty="0">
                <a:latin typeface="Courier New" panose="02070309020205020404" pitchFamily="49" charset="0"/>
                <a:cs typeface="Courier New" panose="02070309020205020404" pitchFamily="49" charset="0"/>
              </a:rPr>
              <a:t>r</a:t>
            </a:r>
            <a:r>
              <a:rPr lang="en-VN" sz="1050" b="1" dirty="0">
                <a:latin typeface="Courier New" panose="02070309020205020404" pitchFamily="49" charset="0"/>
                <a:cs typeface="Courier New" panose="02070309020205020404" pitchFamily="49" charset="0"/>
              </a:rPr>
              <a:t>: reg2 = reg</a:t>
            </a:r>
            <a:r>
              <a:rPr lang="en-US" sz="1050" b="1" dirty="0">
                <a:latin typeface="Courier New" panose="02070309020205020404" pitchFamily="49" charset="0"/>
                <a:cs typeface="Courier New" panose="02070309020205020404" pitchFamily="49" charset="0"/>
              </a:rPr>
              <a:t>2</a:t>
            </a:r>
            <a:r>
              <a:rPr lang="en-VN" sz="1050" b="1" dirty="0">
                <a:latin typeface="Courier New" panose="02070309020205020404" pitchFamily="49" charset="0"/>
                <a:cs typeface="Courier New" panose="02070309020205020404" pitchFamily="49" charset="0"/>
              </a:rPr>
              <a:t> – 1	(reg2 = 4)</a:t>
            </a:r>
          </a:p>
          <a:p>
            <a:pPr algn="just"/>
            <a:r>
              <a:rPr lang="en-VN" sz="1050" b="1" dirty="0">
                <a:latin typeface="Courier New" panose="02070309020205020404" pitchFamily="49" charset="0"/>
                <a:cs typeface="Courier New" panose="02070309020205020404" pitchFamily="49" charset="0"/>
              </a:rPr>
              <a:t>T5 | Produce</a:t>
            </a:r>
            <a:r>
              <a:rPr lang="en-US" sz="1050" b="1" dirty="0">
                <a:latin typeface="Courier New" panose="02070309020205020404" pitchFamily="49" charset="0"/>
                <a:cs typeface="Courier New" panose="02070309020205020404" pitchFamily="49" charset="0"/>
              </a:rPr>
              <a:t>r</a:t>
            </a:r>
            <a:r>
              <a:rPr lang="en-VN" sz="1050" b="1" dirty="0">
                <a:latin typeface="Courier New" panose="02070309020205020404" pitchFamily="49" charset="0"/>
                <a:cs typeface="Courier New" panose="02070309020205020404" pitchFamily="49" charset="0"/>
              </a:rPr>
              <a:t>: count = reg1	(count = 6)</a:t>
            </a:r>
          </a:p>
          <a:p>
            <a:pPr algn="just"/>
            <a:r>
              <a:rPr lang="en-VN" sz="1050" b="1" dirty="0">
                <a:solidFill>
                  <a:schemeClr val="accent4"/>
                </a:solidFill>
                <a:latin typeface="Courier New" panose="02070309020205020404" pitchFamily="49" charset="0"/>
                <a:cs typeface="Courier New" panose="02070309020205020404" pitchFamily="49" charset="0"/>
              </a:rPr>
              <a:t>T6 | Consume</a:t>
            </a:r>
            <a:r>
              <a:rPr lang="en-US" sz="1050" b="1" dirty="0">
                <a:solidFill>
                  <a:schemeClr val="accent4"/>
                </a:solidFill>
                <a:latin typeface="Courier New" panose="02070309020205020404" pitchFamily="49" charset="0"/>
                <a:cs typeface="Courier New" panose="02070309020205020404" pitchFamily="49" charset="0"/>
              </a:rPr>
              <a:t>r</a:t>
            </a:r>
            <a:r>
              <a:rPr lang="en-VN" sz="1050" b="1" dirty="0">
                <a:solidFill>
                  <a:schemeClr val="accent4"/>
                </a:solidFill>
                <a:latin typeface="Courier New" panose="02070309020205020404" pitchFamily="49" charset="0"/>
                <a:cs typeface="Courier New" panose="02070309020205020404" pitchFamily="49" charset="0"/>
              </a:rPr>
              <a:t>: count = reg2	(count = 4)</a:t>
            </a:r>
          </a:p>
        </p:txBody>
      </p:sp>
      <p:sp>
        <p:nvSpPr>
          <p:cNvPr id="8" name="TextBox 7">
            <a:extLst>
              <a:ext uri="{FF2B5EF4-FFF2-40B4-BE49-F238E27FC236}">
                <a16:creationId xmlns:a16="http://schemas.microsoft.com/office/drawing/2014/main" id="{60D9E82E-3A1A-4A46-6660-FC515562CADC}"/>
              </a:ext>
            </a:extLst>
          </p:cNvPr>
          <p:cNvSpPr txBox="1"/>
          <p:nvPr/>
        </p:nvSpPr>
        <p:spPr>
          <a:xfrm>
            <a:off x="6873072" y="1884190"/>
            <a:ext cx="5018867" cy="646331"/>
          </a:xfrm>
          <a:prstGeom prst="rect">
            <a:avLst/>
          </a:prstGeom>
          <a:noFill/>
        </p:spPr>
        <p:txBody>
          <a:bodyPr wrap="square" rtlCol="0">
            <a:spAutoFit/>
          </a:bodyPr>
          <a:lstStyle/>
          <a:p>
            <a:pPr algn="l"/>
            <a:r>
              <a:rPr lang="en-VN" dirty="0">
                <a:latin typeface="Arial" panose="020B0604020202020204" pitchFamily="34" charset="0"/>
                <a:cs typeface="Arial" panose="020B0604020202020204" pitchFamily="34" charset="0"/>
              </a:rPr>
              <a:t>Giả sử </a:t>
            </a:r>
            <a:r>
              <a:rPr lang="en-VN" b="1" dirty="0">
                <a:latin typeface="Arial" panose="020B0604020202020204" pitchFamily="34" charset="0"/>
                <a:cs typeface="Arial" panose="020B0604020202020204" pitchFamily="34" charset="0"/>
              </a:rPr>
              <a:t>count = 5</a:t>
            </a:r>
            <a:r>
              <a:rPr lang="en-VN" dirty="0">
                <a:latin typeface="Arial" panose="020B0604020202020204" pitchFamily="34" charset="0"/>
                <a:cs typeface="Arial" panose="020B0604020202020204" pitchFamily="34" charset="0"/>
              </a:rPr>
              <a:t>, hãy cho biết giá trị của count với 02 trường hợp dưới đây?</a:t>
            </a:r>
          </a:p>
        </p:txBody>
      </p:sp>
      <p:sp>
        <p:nvSpPr>
          <p:cNvPr id="16" name="TextBox 15">
            <a:extLst>
              <a:ext uri="{FF2B5EF4-FFF2-40B4-BE49-F238E27FC236}">
                <a16:creationId xmlns:a16="http://schemas.microsoft.com/office/drawing/2014/main" id="{D9087477-897E-62B3-9653-71706FB4BB4F}"/>
              </a:ext>
            </a:extLst>
          </p:cNvPr>
          <p:cNvSpPr txBox="1"/>
          <p:nvPr/>
        </p:nvSpPr>
        <p:spPr>
          <a:xfrm>
            <a:off x="9263702" y="7220757"/>
            <a:ext cx="1425391" cy="369332"/>
          </a:xfrm>
          <a:prstGeom prst="rect">
            <a:avLst/>
          </a:prstGeom>
          <a:noFill/>
        </p:spPr>
        <p:txBody>
          <a:bodyPr wrap="none" rtlCol="0" anchor="ctr">
            <a:spAutoFit/>
          </a:bodyPr>
          <a:lstStyle/>
          <a:p>
            <a:pPr algn="ctr"/>
            <a:r>
              <a:rPr lang="en-US" dirty="0">
                <a:latin typeface="Courier New" panose="02070309020205020404" pitchFamily="49" charset="0"/>
                <a:cs typeface="Courier New" panose="02070309020205020404" pitchFamily="49" charset="0"/>
              </a:rPr>
              <a:t>count = 4</a:t>
            </a:r>
            <a:endParaRPr lang="en-VN" dirty="0">
              <a:latin typeface="Courier New" panose="02070309020205020404" pitchFamily="49" charset="0"/>
              <a:cs typeface="Courier New" panose="02070309020205020404" pitchFamily="49" charset="0"/>
            </a:endParaRPr>
          </a:p>
        </p:txBody>
      </p:sp>
      <p:sp>
        <p:nvSpPr>
          <p:cNvPr id="21" name="TextBox 20">
            <a:extLst>
              <a:ext uri="{FF2B5EF4-FFF2-40B4-BE49-F238E27FC236}">
                <a16:creationId xmlns:a16="http://schemas.microsoft.com/office/drawing/2014/main" id="{108278E0-4ECF-0610-7532-04DF2217CE65}"/>
              </a:ext>
            </a:extLst>
          </p:cNvPr>
          <p:cNvSpPr txBox="1"/>
          <p:nvPr/>
        </p:nvSpPr>
        <p:spPr>
          <a:xfrm>
            <a:off x="637396" y="4937056"/>
            <a:ext cx="2694969" cy="338554"/>
          </a:xfrm>
          <a:prstGeom prst="rect">
            <a:avLst/>
          </a:prstGeom>
          <a:noFill/>
        </p:spPr>
        <p:txBody>
          <a:bodyPr wrap="none" rtlCol="0">
            <a:spAutoFit/>
          </a:bodyPr>
          <a:lstStyle/>
          <a:p>
            <a:pPr algn="l"/>
            <a:r>
              <a:rPr lang="en-VN" sz="1600" i="1" dirty="0">
                <a:latin typeface="Arial" panose="020B0604020202020204" pitchFamily="34" charset="0"/>
                <a:cs typeface="Arial" panose="020B0604020202020204" pitchFamily="34" charset="0"/>
              </a:rPr>
              <a:t>*reg1, reg2 là các thanh ghi</a:t>
            </a:r>
          </a:p>
        </p:txBody>
      </p:sp>
      <p:sp>
        <p:nvSpPr>
          <p:cNvPr id="22" name="TextBox 21">
            <a:extLst>
              <a:ext uri="{FF2B5EF4-FFF2-40B4-BE49-F238E27FC236}">
                <a16:creationId xmlns:a16="http://schemas.microsoft.com/office/drawing/2014/main" id="{8700A327-E22E-776B-3267-81416764495D}"/>
              </a:ext>
            </a:extLst>
          </p:cNvPr>
          <p:cNvSpPr txBox="1"/>
          <p:nvPr/>
        </p:nvSpPr>
        <p:spPr>
          <a:xfrm>
            <a:off x="10934524" y="4437250"/>
            <a:ext cx="1103215" cy="1569660"/>
          </a:xfrm>
          <a:prstGeom prst="rect">
            <a:avLst/>
          </a:prstGeom>
          <a:noFill/>
        </p:spPr>
        <p:txBody>
          <a:bodyPr wrap="square" rtlCol="0">
            <a:spAutoFit/>
          </a:bodyPr>
          <a:lstStyle/>
          <a:p>
            <a:pPr algn="l"/>
            <a:r>
              <a:rPr lang="en-VN" sz="1200" i="1" dirty="0">
                <a:gradFill>
                  <a:gsLst>
                    <a:gs pos="0">
                      <a:srgbClr val="FFC000"/>
                    </a:gs>
                    <a:gs pos="100000">
                      <a:srgbClr val="FF0000"/>
                    </a:gs>
                  </a:gsLst>
                  <a:lin ang="5400000" scaled="1"/>
                </a:gradFill>
                <a:latin typeface="Arial" panose="020B0604020202020204" pitchFamily="34" charset="0"/>
                <a:cs typeface="Arial" panose="020B0604020202020204" pitchFamily="34" charset="0"/>
              </a:rPr>
              <a:t>Quá trình thực thi của 2 lệnh </a:t>
            </a:r>
            <a:r>
              <a:rPr lang="en-VN" sz="1200" b="1" i="1" dirty="0">
                <a:gradFill>
                  <a:gsLst>
                    <a:gs pos="0">
                      <a:srgbClr val="FFC000"/>
                    </a:gs>
                    <a:gs pos="100000">
                      <a:srgbClr val="FF0000"/>
                    </a:gs>
                  </a:gsLst>
                  <a:lin ang="5400000" scaled="1"/>
                </a:gradFill>
                <a:latin typeface="Courier New" panose="02070309020205020404" pitchFamily="49" charset="0"/>
                <a:cs typeface="Courier New" panose="02070309020205020404" pitchFamily="49" charset="0"/>
              </a:rPr>
              <a:t>count++</a:t>
            </a:r>
          </a:p>
          <a:p>
            <a:pPr algn="l"/>
            <a:r>
              <a:rPr lang="en-US" sz="1200" i="1" dirty="0">
                <a:gradFill>
                  <a:gsLst>
                    <a:gs pos="0">
                      <a:srgbClr val="FFC000"/>
                    </a:gs>
                    <a:gs pos="100000">
                      <a:srgbClr val="FF0000"/>
                    </a:gs>
                  </a:gsLst>
                  <a:lin ang="5400000" scaled="1"/>
                </a:gradFill>
                <a:latin typeface="Arial" panose="020B0604020202020204" pitchFamily="34" charset="0"/>
                <a:cs typeface="Arial" panose="020B0604020202020204" pitchFamily="34" charset="0"/>
              </a:rPr>
              <a:t>v</a:t>
            </a:r>
            <a:r>
              <a:rPr lang="en-VN" sz="1200" i="1" dirty="0">
                <a:gradFill>
                  <a:gsLst>
                    <a:gs pos="0">
                      <a:srgbClr val="FFC000"/>
                    </a:gs>
                    <a:gs pos="100000">
                      <a:srgbClr val="FF0000"/>
                    </a:gs>
                  </a:gsLst>
                  <a:lin ang="5400000" scaled="1"/>
                </a:gradFill>
                <a:latin typeface="Arial" panose="020B0604020202020204" pitchFamily="34" charset="0"/>
                <a:cs typeface="Arial" panose="020B0604020202020204" pitchFamily="34" charset="0"/>
              </a:rPr>
              <a:t>à</a:t>
            </a:r>
          </a:p>
          <a:p>
            <a:pPr algn="l"/>
            <a:r>
              <a:rPr lang="en-VN" sz="1200" b="1" i="1" dirty="0">
                <a:gradFill>
                  <a:gsLst>
                    <a:gs pos="0">
                      <a:srgbClr val="FFC000"/>
                    </a:gs>
                    <a:gs pos="100000">
                      <a:srgbClr val="FF0000"/>
                    </a:gs>
                  </a:gsLst>
                  <a:lin ang="5400000" scaled="1"/>
                </a:gradFill>
                <a:latin typeface="Courier New" panose="02070309020205020404" pitchFamily="49" charset="0"/>
                <a:cs typeface="Courier New" panose="02070309020205020404" pitchFamily="49" charset="0"/>
              </a:rPr>
              <a:t>count--</a:t>
            </a:r>
            <a:endParaRPr lang="en-VN" sz="1200" b="1" i="1" dirty="0">
              <a:gradFill>
                <a:gsLst>
                  <a:gs pos="0">
                    <a:srgbClr val="FFC000"/>
                  </a:gs>
                  <a:gs pos="100000">
                    <a:srgbClr val="FF0000"/>
                  </a:gs>
                </a:gsLst>
                <a:lin ang="5400000" scaled="1"/>
              </a:gradFill>
              <a:latin typeface="Arial" panose="020B0604020202020204" pitchFamily="34" charset="0"/>
              <a:cs typeface="Arial" panose="020B0604020202020204" pitchFamily="34" charset="0"/>
            </a:endParaRPr>
          </a:p>
          <a:p>
            <a:pPr algn="l"/>
            <a:r>
              <a:rPr lang="en-VN" sz="1200" i="1" dirty="0">
                <a:gradFill>
                  <a:gsLst>
                    <a:gs pos="0">
                      <a:srgbClr val="FFC000"/>
                    </a:gs>
                    <a:gs pos="100000">
                      <a:srgbClr val="FF0000"/>
                    </a:gs>
                  </a:gsLst>
                  <a:lin ang="5400000" scaled="1"/>
                </a:gradFill>
                <a:latin typeface="Arial" panose="020B0604020202020204" pitchFamily="34" charset="0"/>
                <a:cs typeface="Arial" panose="020B0604020202020204" pitchFamily="34" charset="0"/>
              </a:rPr>
              <a:t>bị đan xen vào nhau</a:t>
            </a:r>
          </a:p>
        </p:txBody>
      </p:sp>
      <p:sp>
        <p:nvSpPr>
          <p:cNvPr id="24" name="Line Callout 2 23">
            <a:extLst>
              <a:ext uri="{FF2B5EF4-FFF2-40B4-BE49-F238E27FC236}">
                <a16:creationId xmlns:a16="http://schemas.microsoft.com/office/drawing/2014/main" id="{BD4CEE7E-8CC6-CC93-1559-2FA8C1E12C0F}"/>
              </a:ext>
            </a:extLst>
          </p:cNvPr>
          <p:cNvSpPr/>
          <p:nvPr/>
        </p:nvSpPr>
        <p:spPr>
          <a:xfrm>
            <a:off x="9018396" y="6250321"/>
            <a:ext cx="1808702" cy="231326"/>
          </a:xfrm>
          <a:prstGeom prst="borderCallout2">
            <a:avLst>
              <a:gd name="adj1" fmla="val 18750"/>
              <a:gd name="adj2" fmla="val -8333"/>
              <a:gd name="adj3" fmla="val 18750"/>
              <a:gd name="adj4" fmla="val -16667"/>
              <a:gd name="adj5" fmla="val -137269"/>
              <a:gd name="adj6" fmla="val -29653"/>
            </a:avLst>
          </a:prstGeom>
          <a:solidFill>
            <a:schemeClr val="bg1"/>
          </a:solidFill>
          <a:ln cap="rnd">
            <a:gradFill>
              <a:gsLst>
                <a:gs pos="0">
                  <a:srgbClr val="00C6FF"/>
                </a:gs>
                <a:gs pos="100000">
                  <a:srgbClr val="0072FF"/>
                </a:gs>
              </a:gsLst>
              <a:lin ang="5400000" scaled="1"/>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VN" sz="1200" dirty="0">
                <a:gradFill>
                  <a:gsLst>
                    <a:gs pos="0">
                      <a:srgbClr val="00C6FF"/>
                    </a:gs>
                    <a:gs pos="100000">
                      <a:srgbClr val="0072FF"/>
                    </a:gs>
                  </a:gsLst>
                  <a:lin ang="5400000" scaled="1"/>
                </a:gradFill>
                <a:latin typeface="Arial" panose="020B0604020202020204" pitchFamily="34" charset="0"/>
                <a:cs typeface="Arial" panose="020B0604020202020204" pitchFamily="34" charset="0"/>
              </a:rPr>
              <a:t>Giá trị không chính xác</a:t>
            </a:r>
          </a:p>
        </p:txBody>
      </p:sp>
    </p:spTree>
    <p:extLst>
      <p:ext uri="{BB962C8B-B14F-4D97-AF65-F5344CB8AC3E}">
        <p14:creationId xmlns:p14="http://schemas.microsoft.com/office/powerpoint/2010/main" val="3271996381"/>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500"/>
                                        <p:tgtEl>
                                          <p:spTgt spid="3">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animEffect transition="in" filter="fade">
                                      <p:cBhvr>
                                        <p:cTn id="23" dur="500"/>
                                        <p:tgtEl>
                                          <p:spTgt spid="3">
                                            <p:txEl>
                                              <p:pRg st="5" end="5"/>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3">
                                            <p:txEl>
                                              <p:pRg st="6" end="6"/>
                                            </p:txEl>
                                          </p:spTgt>
                                        </p:tgtEl>
                                        <p:attrNameLst>
                                          <p:attrName>style.visibility</p:attrName>
                                        </p:attrNameLst>
                                      </p:cBhvr>
                                      <p:to>
                                        <p:strVal val="visible"/>
                                      </p:to>
                                    </p:set>
                                    <p:animEffect transition="in" filter="fade">
                                      <p:cBhvr>
                                        <p:cTn id="26" dur="500"/>
                                        <p:tgtEl>
                                          <p:spTgt spid="3">
                                            <p:txEl>
                                              <p:pRg st="6" end="6"/>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animEffect transition="in" filter="fade">
                                      <p:cBhvr>
                                        <p:cTn id="29" dur="500"/>
                                        <p:tgtEl>
                                          <p:spTgt spid="3">
                                            <p:txEl>
                                              <p:pRg st="7" end="7"/>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7">
                                            <p:txEl>
                                              <p:pRg st="2" end="2"/>
                                            </p:txEl>
                                          </p:spTgt>
                                        </p:tgtEl>
                                        <p:attrNameLst>
                                          <p:attrName>style.visibility</p:attrName>
                                        </p:attrNameLst>
                                      </p:cBhvr>
                                      <p:to>
                                        <p:strVal val="visible"/>
                                      </p:to>
                                    </p:set>
                                    <p:animEffect transition="in" filter="fade">
                                      <p:cBhvr>
                                        <p:cTn id="34" dur="500"/>
                                        <p:tgtEl>
                                          <p:spTgt spid="7">
                                            <p:txEl>
                                              <p:pRg st="2" end="2"/>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7">
                                            <p:txEl>
                                              <p:pRg st="3" end="3"/>
                                            </p:txEl>
                                          </p:spTgt>
                                        </p:tgtEl>
                                        <p:attrNameLst>
                                          <p:attrName>style.visibility</p:attrName>
                                        </p:attrNameLst>
                                      </p:cBhvr>
                                      <p:to>
                                        <p:strVal val="visible"/>
                                      </p:to>
                                    </p:set>
                                    <p:animEffect transition="in" filter="fade">
                                      <p:cBhvr>
                                        <p:cTn id="37" dur="500"/>
                                        <p:tgtEl>
                                          <p:spTgt spid="7">
                                            <p:txEl>
                                              <p:pRg st="3" end="3"/>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7">
                                            <p:txEl>
                                              <p:pRg st="4" end="4"/>
                                            </p:txEl>
                                          </p:spTgt>
                                        </p:tgtEl>
                                        <p:attrNameLst>
                                          <p:attrName>style.visibility</p:attrName>
                                        </p:attrNameLst>
                                      </p:cBhvr>
                                      <p:to>
                                        <p:strVal val="visible"/>
                                      </p:to>
                                    </p:set>
                                    <p:animEffect transition="in" filter="fade">
                                      <p:cBhvr>
                                        <p:cTn id="42" dur="500"/>
                                        <p:tgtEl>
                                          <p:spTgt spid="7">
                                            <p:txEl>
                                              <p:pRg st="4" end="4"/>
                                            </p:txEl>
                                          </p:spTgt>
                                        </p:tgtEl>
                                      </p:cBhvr>
                                    </p:animEffect>
                                  </p:childTnLst>
                                </p:cTn>
                              </p:par>
                              <p:par>
                                <p:cTn id="43" presetID="10" presetClass="entr" presetSubtype="0" fill="hold" nodeType="withEffect">
                                  <p:stCondLst>
                                    <p:cond delay="0"/>
                                  </p:stCondLst>
                                  <p:childTnLst>
                                    <p:set>
                                      <p:cBhvr>
                                        <p:cTn id="44" dur="1" fill="hold">
                                          <p:stCondLst>
                                            <p:cond delay="0"/>
                                          </p:stCondLst>
                                        </p:cTn>
                                        <p:tgtEl>
                                          <p:spTgt spid="7">
                                            <p:txEl>
                                              <p:pRg st="5" end="5"/>
                                            </p:txEl>
                                          </p:spTgt>
                                        </p:tgtEl>
                                        <p:attrNameLst>
                                          <p:attrName>style.visibility</p:attrName>
                                        </p:attrNameLst>
                                      </p:cBhvr>
                                      <p:to>
                                        <p:strVal val="visible"/>
                                      </p:to>
                                    </p:set>
                                    <p:animEffect transition="in" filter="fade">
                                      <p:cBhvr>
                                        <p:cTn id="45" dur="500"/>
                                        <p:tgtEl>
                                          <p:spTgt spid="7">
                                            <p:txEl>
                                              <p:pRg st="5" end="5"/>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7">
                                            <p:txEl>
                                              <p:pRg st="6" end="6"/>
                                            </p:txEl>
                                          </p:spTgt>
                                        </p:tgtEl>
                                        <p:attrNameLst>
                                          <p:attrName>style.visibility</p:attrName>
                                        </p:attrNameLst>
                                      </p:cBhvr>
                                      <p:to>
                                        <p:strVal val="visible"/>
                                      </p:to>
                                    </p:set>
                                    <p:animEffect transition="in" filter="fade">
                                      <p:cBhvr>
                                        <p:cTn id="50" dur="500"/>
                                        <p:tgtEl>
                                          <p:spTgt spid="7">
                                            <p:txEl>
                                              <p:pRg st="6" end="6"/>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7">
                                            <p:txEl>
                                              <p:pRg st="7" end="7"/>
                                            </p:txEl>
                                          </p:spTgt>
                                        </p:tgtEl>
                                        <p:attrNameLst>
                                          <p:attrName>style.visibility</p:attrName>
                                        </p:attrNameLst>
                                      </p:cBhvr>
                                      <p:to>
                                        <p:strVal val="visible"/>
                                      </p:to>
                                    </p:set>
                                    <p:animEffect transition="in" filter="fade">
                                      <p:cBhvr>
                                        <p:cTn id="55" dur="500"/>
                                        <p:tgtEl>
                                          <p:spTgt spid="7">
                                            <p:txEl>
                                              <p:pRg st="7" end="7"/>
                                            </p:txEl>
                                          </p:spTgt>
                                        </p:tgtEl>
                                      </p:cBhvr>
                                    </p:animEffect>
                                  </p:childTnLst>
                                </p:cTn>
                              </p:par>
                            </p:childTnLst>
                          </p:cTn>
                        </p:par>
                        <p:par>
                          <p:cTn id="56" fill="hold">
                            <p:stCondLst>
                              <p:cond delay="500"/>
                            </p:stCondLst>
                            <p:childTnLst>
                              <p:par>
                                <p:cTn id="57" presetID="10" presetClass="entr" presetSubtype="0" fill="hold" grpId="0" nodeType="afterEffect">
                                  <p:stCondLst>
                                    <p:cond delay="0"/>
                                  </p:stCondLst>
                                  <p:childTnLst>
                                    <p:set>
                                      <p:cBhvr>
                                        <p:cTn id="58" dur="1" fill="hold">
                                          <p:stCondLst>
                                            <p:cond delay="0"/>
                                          </p:stCondLst>
                                        </p:cTn>
                                        <p:tgtEl>
                                          <p:spTgt spid="24"/>
                                        </p:tgtEl>
                                        <p:attrNameLst>
                                          <p:attrName>style.visibility</p:attrName>
                                        </p:attrNameLst>
                                      </p:cBhvr>
                                      <p:to>
                                        <p:strVal val="visible"/>
                                      </p:to>
                                    </p:set>
                                    <p:animEffect transition="in" filter="fade">
                                      <p:cBhvr>
                                        <p:cTn id="59" dur="500"/>
                                        <p:tgtEl>
                                          <p:spTgt spid="24"/>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22"/>
                                        </p:tgtEl>
                                        <p:attrNameLst>
                                          <p:attrName>style.visibility</p:attrName>
                                        </p:attrNameLst>
                                      </p:cBhvr>
                                      <p:to>
                                        <p:strVal val="visible"/>
                                      </p:to>
                                    </p:set>
                                    <p:animEffect transition="in" filter="fade">
                                      <p:cBhvr>
                                        <p:cTn id="6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22" grpId="0"/>
      <p:bldP spid="2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F2138E7-0BF8-4FBE-AB49-4184E532FD1F}"/>
              </a:ext>
            </a:extLst>
          </p:cNvPr>
          <p:cNvSpPr>
            <a:spLocks noGrp="1"/>
          </p:cNvSpPr>
          <p:nvPr>
            <p:ph type="sldNum" sz="quarter" idx="12"/>
          </p:nvPr>
        </p:nvSpPr>
        <p:spPr/>
        <p:txBody>
          <a:bodyPr/>
          <a:lstStyle/>
          <a:p>
            <a:fld id="{D8B0B3AC-44A8-D142-AAF6-9A453466E1A4}" type="slidenum">
              <a:rPr lang="en-VN" smtClean="0"/>
              <a:pPr/>
              <a:t>12</a:t>
            </a:fld>
            <a:endParaRPr lang="en-VN" dirty="0"/>
          </a:p>
        </p:txBody>
      </p:sp>
      <p:sp>
        <p:nvSpPr>
          <p:cNvPr id="7" name="Text Placeholder 6">
            <a:extLst>
              <a:ext uri="{FF2B5EF4-FFF2-40B4-BE49-F238E27FC236}">
                <a16:creationId xmlns:a16="http://schemas.microsoft.com/office/drawing/2014/main" id="{0602C380-9011-23F7-8E4B-E195C0DFFBC9}"/>
              </a:ext>
            </a:extLst>
          </p:cNvPr>
          <p:cNvSpPr>
            <a:spLocks noGrp="1"/>
          </p:cNvSpPr>
          <p:nvPr>
            <p:ph type="body" sz="quarter" idx="13"/>
          </p:nvPr>
        </p:nvSpPr>
        <p:spPr/>
        <p:txBody>
          <a:bodyPr/>
          <a:lstStyle/>
          <a:p>
            <a:r>
              <a:rPr lang="en-VN" dirty="0"/>
              <a:t>RACE CONDITION</a:t>
            </a:r>
          </a:p>
        </p:txBody>
      </p:sp>
      <p:sp>
        <p:nvSpPr>
          <p:cNvPr id="8" name="Text Placeholder 7">
            <a:extLst>
              <a:ext uri="{FF2B5EF4-FFF2-40B4-BE49-F238E27FC236}">
                <a16:creationId xmlns:a16="http://schemas.microsoft.com/office/drawing/2014/main" id="{883EE24F-70E8-C3FA-399B-07DCA2C415CE}"/>
              </a:ext>
            </a:extLst>
          </p:cNvPr>
          <p:cNvSpPr>
            <a:spLocks noGrp="1"/>
          </p:cNvSpPr>
          <p:nvPr>
            <p:ph type="body" sz="quarter" idx="14"/>
          </p:nvPr>
        </p:nvSpPr>
        <p:spPr/>
        <p:txBody>
          <a:bodyPr/>
          <a:lstStyle/>
          <a:p>
            <a:r>
              <a:rPr lang="en-VN" dirty="0"/>
              <a:t>5.1.2 Bài toán Cấp phát PID</a:t>
            </a:r>
          </a:p>
        </p:txBody>
      </p:sp>
      <p:sp>
        <p:nvSpPr>
          <p:cNvPr id="9" name="Text Placeholder 8">
            <a:extLst>
              <a:ext uri="{FF2B5EF4-FFF2-40B4-BE49-F238E27FC236}">
                <a16:creationId xmlns:a16="http://schemas.microsoft.com/office/drawing/2014/main" id="{7F04BBE0-C7C7-D804-DD85-D99BEB36007C}"/>
              </a:ext>
            </a:extLst>
          </p:cNvPr>
          <p:cNvSpPr>
            <a:spLocks noGrp="1"/>
          </p:cNvSpPr>
          <p:nvPr>
            <p:ph type="body" sz="quarter" idx="15"/>
          </p:nvPr>
        </p:nvSpPr>
        <p:spPr>
          <a:xfrm>
            <a:off x="1470930" y="4137397"/>
            <a:ext cx="7147030" cy="1483474"/>
          </a:xfrm>
        </p:spPr>
        <p:txBody>
          <a:bodyPr>
            <a:normAutofit/>
          </a:bodyPr>
          <a:lstStyle/>
          <a:p>
            <a:r>
              <a:rPr lang="en-US" dirty="0"/>
              <a:t>Khi </a:t>
            </a:r>
            <a:r>
              <a:rPr lang="en-US" dirty="0" err="1"/>
              <a:t>một</a:t>
            </a:r>
            <a:r>
              <a:rPr lang="en-US" dirty="0"/>
              <a:t> </a:t>
            </a:r>
            <a:r>
              <a:rPr lang="en-US" dirty="0" err="1"/>
              <a:t>tiến</a:t>
            </a:r>
            <a:r>
              <a:rPr lang="en-US" dirty="0"/>
              <a:t> </a:t>
            </a:r>
            <a:r>
              <a:rPr lang="en-US" dirty="0" err="1"/>
              <a:t>trình</a:t>
            </a:r>
            <a:r>
              <a:rPr lang="en-US" dirty="0"/>
              <a:t> P </a:t>
            </a:r>
            <a:r>
              <a:rPr lang="en-US" dirty="0" err="1"/>
              <a:t>gọi</a:t>
            </a:r>
            <a:r>
              <a:rPr lang="en-US" dirty="0"/>
              <a:t> </a:t>
            </a:r>
            <a:r>
              <a:rPr lang="en-US" dirty="0" err="1"/>
              <a:t>hàm</a:t>
            </a:r>
            <a:r>
              <a:rPr lang="en-US" dirty="0"/>
              <a:t> fork(), </a:t>
            </a:r>
            <a:r>
              <a:rPr lang="en-US" dirty="0" err="1"/>
              <a:t>một</a:t>
            </a:r>
            <a:r>
              <a:rPr lang="en-US" dirty="0"/>
              <a:t> </a:t>
            </a:r>
            <a:r>
              <a:rPr lang="en-US" dirty="0" err="1"/>
              <a:t>tiến</a:t>
            </a:r>
            <a:r>
              <a:rPr lang="en-US" dirty="0"/>
              <a:t> </a:t>
            </a:r>
            <a:r>
              <a:rPr lang="en-US" dirty="0" err="1"/>
              <a:t>trình</a:t>
            </a:r>
            <a:r>
              <a:rPr lang="en-US" dirty="0"/>
              <a:t> con </a:t>
            </a:r>
            <a:r>
              <a:rPr lang="en-US" dirty="0" err="1"/>
              <a:t>sẽ</a:t>
            </a:r>
            <a:r>
              <a:rPr lang="en-US" dirty="0"/>
              <a:t> </a:t>
            </a:r>
            <a:r>
              <a:rPr lang="en-US" dirty="0" err="1"/>
              <a:t>được</a:t>
            </a:r>
            <a:r>
              <a:rPr lang="en-US" dirty="0"/>
              <a:t> </a:t>
            </a:r>
            <a:r>
              <a:rPr lang="en-US" dirty="0" err="1"/>
              <a:t>tạo</a:t>
            </a:r>
            <a:r>
              <a:rPr lang="en-US" dirty="0"/>
              <a:t> </a:t>
            </a:r>
            <a:r>
              <a:rPr lang="en-US" dirty="0" err="1"/>
              <a:t>ra</a:t>
            </a:r>
            <a:r>
              <a:rPr lang="en-US" dirty="0"/>
              <a:t>, </a:t>
            </a:r>
            <a:r>
              <a:rPr lang="en-US" dirty="0" err="1"/>
              <a:t>hệ</a:t>
            </a:r>
            <a:r>
              <a:rPr lang="en-US" dirty="0"/>
              <a:t> </a:t>
            </a:r>
            <a:r>
              <a:rPr lang="en-US" dirty="0" err="1"/>
              <a:t>điều</a:t>
            </a:r>
            <a:r>
              <a:rPr lang="en-US" dirty="0"/>
              <a:t> </a:t>
            </a:r>
            <a:r>
              <a:rPr lang="en-US" dirty="0" err="1"/>
              <a:t>hành</a:t>
            </a:r>
            <a:r>
              <a:rPr lang="en-US" dirty="0"/>
              <a:t> </a:t>
            </a:r>
            <a:r>
              <a:rPr lang="en-US" dirty="0" err="1"/>
              <a:t>sẽ</a:t>
            </a:r>
            <a:r>
              <a:rPr lang="en-US" dirty="0"/>
              <a:t> </a:t>
            </a:r>
            <a:r>
              <a:rPr lang="en-US" dirty="0" err="1"/>
              <a:t>cấp</a:t>
            </a:r>
            <a:r>
              <a:rPr lang="en-US" dirty="0"/>
              <a:t> </a:t>
            </a:r>
            <a:r>
              <a:rPr lang="en-US" dirty="0" err="1"/>
              <a:t>cho</a:t>
            </a:r>
            <a:r>
              <a:rPr lang="en-US" dirty="0"/>
              <a:t> </a:t>
            </a:r>
            <a:r>
              <a:rPr lang="en-US" dirty="0" err="1"/>
              <a:t>tiến</a:t>
            </a:r>
            <a:r>
              <a:rPr lang="en-US" dirty="0"/>
              <a:t> </a:t>
            </a:r>
            <a:r>
              <a:rPr lang="en-US" dirty="0" err="1"/>
              <a:t>trình</a:t>
            </a:r>
            <a:r>
              <a:rPr lang="en-US" dirty="0"/>
              <a:t> con </a:t>
            </a:r>
            <a:r>
              <a:rPr lang="en-US" dirty="0" err="1"/>
              <a:t>một</a:t>
            </a:r>
            <a:r>
              <a:rPr lang="en-US" dirty="0"/>
              <a:t> </a:t>
            </a:r>
            <a:r>
              <a:rPr lang="en-US" dirty="0" err="1"/>
              <a:t>số</a:t>
            </a:r>
            <a:r>
              <a:rPr lang="en-US" dirty="0"/>
              <a:t> </a:t>
            </a:r>
            <a:r>
              <a:rPr lang="en-US" dirty="0" err="1"/>
              <a:t>định</a:t>
            </a:r>
            <a:r>
              <a:rPr lang="en-US" dirty="0"/>
              <a:t> </a:t>
            </a:r>
            <a:r>
              <a:rPr lang="en-US" dirty="0" err="1"/>
              <a:t>danh</a:t>
            </a:r>
            <a:r>
              <a:rPr lang="en-US" dirty="0"/>
              <a:t> </a:t>
            </a:r>
            <a:r>
              <a:rPr lang="en-US" dirty="0" err="1"/>
              <a:t>gọi</a:t>
            </a:r>
            <a:r>
              <a:rPr lang="en-US" dirty="0"/>
              <a:t> </a:t>
            </a:r>
            <a:r>
              <a:rPr lang="en-US" dirty="0" err="1"/>
              <a:t>là</a:t>
            </a:r>
            <a:r>
              <a:rPr lang="en-US" dirty="0"/>
              <a:t> PID. </a:t>
            </a:r>
            <a:r>
              <a:rPr lang="en-US" dirty="0" err="1"/>
              <a:t>Như</a:t>
            </a:r>
            <a:r>
              <a:rPr lang="en-US" dirty="0"/>
              <a:t> </a:t>
            </a:r>
            <a:r>
              <a:rPr lang="en-US" dirty="0" err="1"/>
              <a:t>vậy</a:t>
            </a:r>
            <a:r>
              <a:rPr lang="en-US" dirty="0"/>
              <a:t> </a:t>
            </a:r>
            <a:r>
              <a:rPr lang="en-US" dirty="0" err="1"/>
              <a:t>nếu</a:t>
            </a:r>
            <a:r>
              <a:rPr lang="en-US" dirty="0"/>
              <a:t> </a:t>
            </a:r>
            <a:r>
              <a:rPr lang="en-US" dirty="0" err="1"/>
              <a:t>có</a:t>
            </a:r>
            <a:r>
              <a:rPr lang="en-US" dirty="0"/>
              <a:t> 2 </a:t>
            </a:r>
            <a:r>
              <a:rPr lang="en-US" dirty="0" err="1"/>
              <a:t>tiến</a:t>
            </a:r>
            <a:r>
              <a:rPr lang="en-US" dirty="0"/>
              <a:t> </a:t>
            </a:r>
            <a:r>
              <a:rPr lang="en-US" dirty="0" err="1"/>
              <a:t>trình</a:t>
            </a:r>
            <a:r>
              <a:rPr lang="en-US" dirty="0"/>
              <a:t> P0 </a:t>
            </a:r>
            <a:r>
              <a:rPr lang="en-US" dirty="0" err="1"/>
              <a:t>và</a:t>
            </a:r>
            <a:r>
              <a:rPr lang="en-US" dirty="0"/>
              <a:t> P1 </a:t>
            </a:r>
            <a:r>
              <a:rPr lang="en-US" dirty="0" err="1"/>
              <a:t>cùng</a:t>
            </a:r>
            <a:r>
              <a:rPr lang="en-US" dirty="0"/>
              <a:t> </a:t>
            </a:r>
            <a:r>
              <a:rPr lang="en-US" dirty="0" err="1"/>
              <a:t>gọi</a:t>
            </a:r>
            <a:r>
              <a:rPr lang="en-US" dirty="0"/>
              <a:t> </a:t>
            </a:r>
            <a:r>
              <a:rPr lang="en-US" dirty="0" err="1"/>
              <a:t>hàm</a:t>
            </a:r>
            <a:r>
              <a:rPr lang="en-US" dirty="0"/>
              <a:t> fork() </a:t>
            </a:r>
            <a:r>
              <a:rPr lang="en-US" dirty="0" err="1"/>
              <a:t>đồng</a:t>
            </a:r>
            <a:r>
              <a:rPr lang="en-US" dirty="0"/>
              <a:t> </a:t>
            </a:r>
            <a:r>
              <a:rPr lang="en-US" dirty="0" err="1"/>
              <a:t>thời</a:t>
            </a:r>
            <a:r>
              <a:rPr lang="en-US" dirty="0"/>
              <a:t> </a:t>
            </a:r>
            <a:r>
              <a:rPr lang="en-US" dirty="0" err="1"/>
              <a:t>với</a:t>
            </a:r>
            <a:r>
              <a:rPr lang="en-US" dirty="0"/>
              <a:t> </a:t>
            </a:r>
            <a:r>
              <a:rPr lang="en-US" dirty="0" err="1"/>
              <a:t>nhau</a:t>
            </a:r>
            <a:r>
              <a:rPr lang="en-US" dirty="0"/>
              <a:t> </a:t>
            </a:r>
            <a:r>
              <a:rPr lang="en-US" dirty="0" err="1"/>
              <a:t>thì</a:t>
            </a:r>
            <a:r>
              <a:rPr lang="en-US" dirty="0"/>
              <a:t> </a:t>
            </a:r>
            <a:r>
              <a:rPr lang="en-US" dirty="0" err="1"/>
              <a:t>chuyện</a:t>
            </a:r>
            <a:r>
              <a:rPr lang="en-US" dirty="0"/>
              <a:t> </a:t>
            </a:r>
            <a:r>
              <a:rPr lang="en-US" dirty="0" err="1"/>
              <a:t>gì</a:t>
            </a:r>
            <a:r>
              <a:rPr lang="en-US" dirty="0"/>
              <a:t> </a:t>
            </a:r>
            <a:r>
              <a:rPr lang="en-US" dirty="0" err="1"/>
              <a:t>sẽ</a:t>
            </a:r>
            <a:r>
              <a:rPr lang="en-US" dirty="0"/>
              <a:t> </a:t>
            </a:r>
            <a:r>
              <a:rPr lang="en-US" dirty="0" err="1"/>
              <a:t>xảy</a:t>
            </a:r>
            <a:r>
              <a:rPr lang="en-US" dirty="0"/>
              <a:t> </a:t>
            </a:r>
            <a:r>
              <a:rPr lang="en-US" dirty="0" err="1"/>
              <a:t>ra</a:t>
            </a:r>
            <a:r>
              <a:rPr lang="en-US" dirty="0"/>
              <a:t>?</a:t>
            </a:r>
            <a:endParaRPr lang="en-VN" dirty="0"/>
          </a:p>
        </p:txBody>
      </p:sp>
      <p:sp>
        <p:nvSpPr>
          <p:cNvPr id="10" name="Text Placeholder 9">
            <a:extLst>
              <a:ext uri="{FF2B5EF4-FFF2-40B4-BE49-F238E27FC236}">
                <a16:creationId xmlns:a16="http://schemas.microsoft.com/office/drawing/2014/main" id="{3C2CDC7B-AFE9-6C1F-2CD6-AA61695C23FD}"/>
              </a:ext>
            </a:extLst>
          </p:cNvPr>
          <p:cNvSpPr>
            <a:spLocks noGrp="1"/>
          </p:cNvSpPr>
          <p:nvPr>
            <p:ph type="body" sz="quarter" idx="16"/>
          </p:nvPr>
        </p:nvSpPr>
        <p:spPr/>
        <p:txBody>
          <a:bodyPr>
            <a:normAutofit lnSpcReduction="10000"/>
          </a:bodyPr>
          <a:lstStyle/>
          <a:p>
            <a:r>
              <a:rPr lang="en-VN" dirty="0"/>
              <a:t>01.</a:t>
            </a:r>
          </a:p>
        </p:txBody>
      </p:sp>
      <p:sp>
        <p:nvSpPr>
          <p:cNvPr id="3" name="Footer Placeholder 2">
            <a:extLst>
              <a:ext uri="{FF2B5EF4-FFF2-40B4-BE49-F238E27FC236}">
                <a16:creationId xmlns:a16="http://schemas.microsoft.com/office/drawing/2014/main" id="{8C83AE6A-4BD0-E7D7-EB56-957347B0F426}"/>
              </a:ext>
            </a:extLst>
          </p:cNvPr>
          <p:cNvSpPr>
            <a:spLocks noGrp="1"/>
          </p:cNvSpPr>
          <p:nvPr>
            <p:ph type="ftr" sz="quarter" idx="18"/>
          </p:nvPr>
        </p:nvSpPr>
        <p:spPr/>
        <p:txBody>
          <a:bodyPr/>
          <a:lstStyle/>
          <a:p>
            <a:r>
              <a:rPr lang="vi-VN"/>
              <a:t>Thực hiện bởi Trường Đại học Công nghệ Thông tin, ĐHQG-HCM</a:t>
            </a:r>
            <a:endParaRPr lang="vi-VN" dirty="0"/>
          </a:p>
        </p:txBody>
      </p:sp>
    </p:spTree>
    <p:extLst>
      <p:ext uri="{BB962C8B-B14F-4D97-AF65-F5344CB8AC3E}">
        <p14:creationId xmlns:p14="http://schemas.microsoft.com/office/powerpoint/2010/main" val="4112222026"/>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3">
            <a:extLst>
              <a:ext uri="{FF2B5EF4-FFF2-40B4-BE49-F238E27FC236}">
                <a16:creationId xmlns:a16="http://schemas.microsoft.com/office/drawing/2014/main" id="{F8F60BDF-568C-8D56-1680-A407AA216CB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366364" y="3287006"/>
            <a:ext cx="3459273" cy="21623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a:extLst>
              <a:ext uri="{FF2B5EF4-FFF2-40B4-BE49-F238E27FC236}">
                <a16:creationId xmlns:a16="http://schemas.microsoft.com/office/drawing/2014/main" id="{18A9139E-0938-68C5-7FD1-5D7F02776C8D}"/>
              </a:ext>
            </a:extLst>
          </p:cNvPr>
          <p:cNvSpPr>
            <a:spLocks noGrp="1"/>
          </p:cNvSpPr>
          <p:nvPr>
            <p:ph type="title"/>
          </p:nvPr>
        </p:nvSpPr>
        <p:spPr/>
        <p:txBody>
          <a:bodyPr>
            <a:normAutofit/>
          </a:bodyPr>
          <a:lstStyle/>
          <a:p>
            <a:r>
              <a:rPr lang="en-VN" sz="4000" dirty="0"/>
              <a:t>5.1.2. Bài toán cấp phát PID</a:t>
            </a:r>
          </a:p>
        </p:txBody>
      </p:sp>
      <p:sp>
        <p:nvSpPr>
          <p:cNvPr id="3" name="Content Placeholder 2">
            <a:extLst>
              <a:ext uri="{FF2B5EF4-FFF2-40B4-BE49-F238E27FC236}">
                <a16:creationId xmlns:a16="http://schemas.microsoft.com/office/drawing/2014/main" id="{3764C16B-AB92-E097-9790-DB5468507FF1}"/>
              </a:ext>
            </a:extLst>
          </p:cNvPr>
          <p:cNvSpPr>
            <a:spLocks noGrp="1"/>
          </p:cNvSpPr>
          <p:nvPr>
            <p:ph idx="1"/>
          </p:nvPr>
        </p:nvSpPr>
        <p:spPr>
          <a:xfrm>
            <a:off x="838200" y="1788161"/>
            <a:ext cx="10515600" cy="1467505"/>
          </a:xfrm>
        </p:spPr>
        <p:txBody>
          <a:bodyPr>
            <a:noAutofit/>
          </a:bodyPr>
          <a:lstStyle/>
          <a:p>
            <a:r>
              <a:rPr lang="en-VN" sz="2000" dirty="0"/>
              <a:t>02 tiến trình P0 và P1 đang tạo tiến trình con bằng cách gọi hàm </a:t>
            </a:r>
            <a:r>
              <a:rPr lang="en-VN" sz="2000" dirty="0">
                <a:latin typeface="Courier New" panose="02070309020205020404" pitchFamily="49" charset="0"/>
                <a:cs typeface="Courier New" panose="02070309020205020404" pitchFamily="49" charset="0"/>
              </a:rPr>
              <a:t>fork()</a:t>
            </a:r>
            <a:r>
              <a:rPr lang="en-US" sz="2000" dirty="0"/>
              <a:t>.</a:t>
            </a:r>
            <a:endParaRPr lang="en-VN" sz="2000" dirty="0"/>
          </a:p>
          <a:p>
            <a:r>
              <a:rPr lang="en-VN" sz="2000" dirty="0"/>
              <a:t>Biến </a:t>
            </a:r>
            <a:r>
              <a:rPr lang="en-VN" sz="2000" dirty="0">
                <a:latin typeface="Courier New" panose="02070309020205020404" pitchFamily="49" charset="0"/>
                <a:cs typeface="Courier New" panose="02070309020205020404" pitchFamily="49" charset="0"/>
              </a:rPr>
              <a:t>next_available_pid() </a:t>
            </a:r>
            <a:r>
              <a:rPr lang="en-VN" sz="2000" dirty="0"/>
              <a:t>được kernel sử dụng để tạo ra PID cho tiến trình mới</a:t>
            </a:r>
            <a:r>
              <a:rPr lang="en-US" sz="2000" dirty="0"/>
              <a:t>.</a:t>
            </a:r>
            <a:endParaRPr lang="en-VN" sz="2000" dirty="0"/>
          </a:p>
          <a:p>
            <a:r>
              <a:rPr lang="en-VN" sz="2000" dirty="0"/>
              <a:t>Tiến trình con của P0 và P1 đồng thời yêu cầu PID và nhận được kết quả như nhau</a:t>
            </a:r>
            <a:r>
              <a:rPr lang="en-US" sz="2000" dirty="0"/>
              <a:t>.</a:t>
            </a:r>
            <a:endParaRPr lang="en-VN" sz="2000" dirty="0"/>
          </a:p>
        </p:txBody>
      </p:sp>
      <p:sp>
        <p:nvSpPr>
          <p:cNvPr id="4" name="Footer Placeholder 3">
            <a:extLst>
              <a:ext uri="{FF2B5EF4-FFF2-40B4-BE49-F238E27FC236}">
                <a16:creationId xmlns:a16="http://schemas.microsoft.com/office/drawing/2014/main" id="{70C4F89C-0B1A-9A52-0CFE-3125E286EC56}"/>
              </a:ext>
            </a:extLst>
          </p:cNvPr>
          <p:cNvSpPr>
            <a:spLocks noGrp="1"/>
          </p:cNvSpPr>
          <p:nvPr>
            <p:ph type="ftr" sz="quarter" idx="11"/>
          </p:nvPr>
        </p:nvSpPr>
        <p:spPr/>
        <p:txBody>
          <a:bodyPr/>
          <a:lstStyle/>
          <a:p>
            <a:r>
              <a:rPr lang="vi-VN"/>
              <a:t>Thực hiện bởi Trường Đại học Công nghệ Thông tin, ĐHQG-HCM</a:t>
            </a:r>
            <a:endParaRPr lang="en-VN" dirty="0"/>
          </a:p>
        </p:txBody>
      </p:sp>
      <p:sp>
        <p:nvSpPr>
          <p:cNvPr id="5" name="Slide Number Placeholder 4">
            <a:extLst>
              <a:ext uri="{FF2B5EF4-FFF2-40B4-BE49-F238E27FC236}">
                <a16:creationId xmlns:a16="http://schemas.microsoft.com/office/drawing/2014/main" id="{1435B30D-4D2D-F5AB-B2E8-D9A92A4A9085}"/>
              </a:ext>
            </a:extLst>
          </p:cNvPr>
          <p:cNvSpPr>
            <a:spLocks noGrp="1"/>
          </p:cNvSpPr>
          <p:nvPr>
            <p:ph type="sldNum" sz="quarter" idx="12"/>
          </p:nvPr>
        </p:nvSpPr>
        <p:spPr/>
        <p:txBody>
          <a:bodyPr/>
          <a:lstStyle/>
          <a:p>
            <a:fld id="{D8B0B3AC-44A8-D142-AAF6-9A453466E1A4}" type="slidenum">
              <a:rPr lang="en-VN" smtClean="0"/>
              <a:pPr/>
              <a:t>13</a:t>
            </a:fld>
            <a:endParaRPr lang="en-VN" dirty="0"/>
          </a:p>
        </p:txBody>
      </p:sp>
      <p:sp>
        <p:nvSpPr>
          <p:cNvPr id="8" name="Content Placeholder 2">
            <a:extLst>
              <a:ext uri="{FF2B5EF4-FFF2-40B4-BE49-F238E27FC236}">
                <a16:creationId xmlns:a16="http://schemas.microsoft.com/office/drawing/2014/main" id="{1F7E883A-89D8-BF8C-1DCA-A4C32B4BECE5}"/>
              </a:ext>
            </a:extLst>
          </p:cNvPr>
          <p:cNvSpPr txBox="1">
            <a:spLocks/>
          </p:cNvSpPr>
          <p:nvPr/>
        </p:nvSpPr>
        <p:spPr>
          <a:xfrm>
            <a:off x="838200" y="5708360"/>
            <a:ext cx="10515600" cy="9395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VN" sz="2000" dirty="0"/>
              <a:t>Cần có cơ chế để ngăn P0 và P1 truy cập biến </a:t>
            </a:r>
            <a:r>
              <a:rPr lang="en-VN" sz="2000" dirty="0">
                <a:latin typeface="Courier New" panose="02070309020205020404" pitchFamily="49" charset="0"/>
                <a:cs typeface="Courier New" panose="02070309020205020404" pitchFamily="49" charset="0"/>
              </a:rPr>
              <a:t>next_available_pid </a:t>
            </a:r>
            <a:r>
              <a:rPr lang="en-VN" sz="2000" dirty="0"/>
              <a:t>cùng lúc, để tránh tình trạng một PID được cấp cho 2 tiến trình.</a:t>
            </a:r>
          </a:p>
        </p:txBody>
      </p:sp>
    </p:spTree>
    <p:extLst>
      <p:ext uri="{BB962C8B-B14F-4D97-AF65-F5344CB8AC3E}">
        <p14:creationId xmlns:p14="http://schemas.microsoft.com/office/powerpoint/2010/main" val="381142365"/>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ppt_x"/>
                                          </p:val>
                                        </p:tav>
                                        <p:tav tm="100000">
                                          <p:val>
                                            <p:strVal val="#ppt_x"/>
                                          </p:val>
                                        </p:tav>
                                      </p:tavLst>
                                    </p:anim>
                                    <p:anim calcmode="lin" valueType="num">
                                      <p:cBhvr additive="base">
                                        <p:cTn id="2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8">
                                            <p:txEl>
                                              <p:pRg st="0" end="0"/>
                                            </p:txEl>
                                          </p:spTgt>
                                        </p:tgtEl>
                                        <p:attrNameLst>
                                          <p:attrName>style.visibility</p:attrName>
                                        </p:attrNameLst>
                                      </p:cBhvr>
                                      <p:to>
                                        <p:strVal val="visible"/>
                                      </p:to>
                                    </p:set>
                                    <p:anim calcmode="lin" valueType="num">
                                      <p:cBhvr additive="base">
                                        <p:cTn id="31"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085ABCC-A7F8-F898-5C46-3577498B1FB7}"/>
              </a:ext>
            </a:extLst>
          </p:cNvPr>
          <p:cNvSpPr>
            <a:spLocks noGrp="1"/>
          </p:cNvSpPr>
          <p:nvPr>
            <p:ph type="sldNum" sz="quarter" idx="12"/>
          </p:nvPr>
        </p:nvSpPr>
        <p:spPr/>
        <p:txBody>
          <a:bodyPr/>
          <a:lstStyle/>
          <a:p>
            <a:fld id="{D8B0B3AC-44A8-D142-AAF6-9A453466E1A4}" type="slidenum">
              <a:rPr lang="en-VN" smtClean="0"/>
              <a:pPr/>
              <a:t>14</a:t>
            </a:fld>
            <a:endParaRPr lang="en-VN" dirty="0"/>
          </a:p>
        </p:txBody>
      </p:sp>
      <p:sp>
        <p:nvSpPr>
          <p:cNvPr id="3" name="Text Placeholder 2">
            <a:extLst>
              <a:ext uri="{FF2B5EF4-FFF2-40B4-BE49-F238E27FC236}">
                <a16:creationId xmlns:a16="http://schemas.microsoft.com/office/drawing/2014/main" id="{C76C1A36-1BEF-DBB5-C833-2539FEB44D9B}"/>
              </a:ext>
            </a:extLst>
          </p:cNvPr>
          <p:cNvSpPr>
            <a:spLocks noGrp="1"/>
          </p:cNvSpPr>
          <p:nvPr>
            <p:ph type="body" sz="quarter" idx="13"/>
          </p:nvPr>
        </p:nvSpPr>
        <p:spPr/>
        <p:txBody>
          <a:bodyPr/>
          <a:lstStyle/>
          <a:p>
            <a:r>
              <a:rPr lang="en-VN" dirty="0"/>
              <a:t>RACE CONDITION</a:t>
            </a:r>
          </a:p>
        </p:txBody>
      </p:sp>
      <p:sp>
        <p:nvSpPr>
          <p:cNvPr id="4" name="Text Placeholder 3">
            <a:extLst>
              <a:ext uri="{FF2B5EF4-FFF2-40B4-BE49-F238E27FC236}">
                <a16:creationId xmlns:a16="http://schemas.microsoft.com/office/drawing/2014/main" id="{DD65F352-8B88-F42A-8B24-1EF063EE0A12}"/>
              </a:ext>
            </a:extLst>
          </p:cNvPr>
          <p:cNvSpPr>
            <a:spLocks noGrp="1"/>
          </p:cNvSpPr>
          <p:nvPr>
            <p:ph type="body" sz="quarter" idx="14"/>
          </p:nvPr>
        </p:nvSpPr>
        <p:spPr/>
        <p:txBody>
          <a:bodyPr/>
          <a:lstStyle/>
          <a:p>
            <a:r>
              <a:rPr lang="en-VN" dirty="0"/>
              <a:t>5.1.3. Race condition</a:t>
            </a:r>
          </a:p>
        </p:txBody>
      </p:sp>
      <p:sp>
        <p:nvSpPr>
          <p:cNvPr id="6" name="Text Placeholder 5">
            <a:extLst>
              <a:ext uri="{FF2B5EF4-FFF2-40B4-BE49-F238E27FC236}">
                <a16:creationId xmlns:a16="http://schemas.microsoft.com/office/drawing/2014/main" id="{0448D902-B3B3-0538-1F70-8F316F23F245}"/>
              </a:ext>
            </a:extLst>
          </p:cNvPr>
          <p:cNvSpPr>
            <a:spLocks noGrp="1"/>
          </p:cNvSpPr>
          <p:nvPr>
            <p:ph type="body" sz="quarter" idx="16"/>
          </p:nvPr>
        </p:nvSpPr>
        <p:spPr/>
        <p:txBody>
          <a:bodyPr>
            <a:normAutofit lnSpcReduction="10000"/>
          </a:bodyPr>
          <a:lstStyle/>
          <a:p>
            <a:r>
              <a:rPr lang="en-VN" dirty="0"/>
              <a:t>01.</a:t>
            </a:r>
          </a:p>
        </p:txBody>
      </p:sp>
      <p:sp>
        <p:nvSpPr>
          <p:cNvPr id="8" name="Footer Placeholder 7">
            <a:extLst>
              <a:ext uri="{FF2B5EF4-FFF2-40B4-BE49-F238E27FC236}">
                <a16:creationId xmlns:a16="http://schemas.microsoft.com/office/drawing/2014/main" id="{D24ECB59-50BD-4385-EDD7-087C7EAE651A}"/>
              </a:ext>
            </a:extLst>
          </p:cNvPr>
          <p:cNvSpPr>
            <a:spLocks noGrp="1"/>
          </p:cNvSpPr>
          <p:nvPr>
            <p:ph type="ftr" sz="quarter" idx="18"/>
          </p:nvPr>
        </p:nvSpPr>
        <p:spPr/>
        <p:txBody>
          <a:bodyPr/>
          <a:lstStyle/>
          <a:p>
            <a:r>
              <a:rPr lang="vi-VN"/>
              <a:t>Thực hiện bởi Trường Đại học Công nghệ Thông tin, ĐHQG-HCM</a:t>
            </a:r>
            <a:endParaRPr lang="vi-VN" dirty="0"/>
          </a:p>
        </p:txBody>
      </p:sp>
    </p:spTree>
    <p:extLst>
      <p:ext uri="{BB962C8B-B14F-4D97-AF65-F5344CB8AC3E}">
        <p14:creationId xmlns:p14="http://schemas.microsoft.com/office/powerpoint/2010/main" val="2099470483"/>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F5A3BE-ED05-8482-E998-C7E3A803F3C7}"/>
              </a:ext>
            </a:extLst>
          </p:cNvPr>
          <p:cNvSpPr>
            <a:spLocks noGrp="1"/>
          </p:cNvSpPr>
          <p:nvPr>
            <p:ph type="title"/>
          </p:nvPr>
        </p:nvSpPr>
        <p:spPr/>
        <p:txBody>
          <a:bodyPr/>
          <a:lstStyle/>
          <a:p>
            <a:r>
              <a:rPr lang="en-VN" dirty="0"/>
              <a:t>5.1.3. Race condition</a:t>
            </a:r>
          </a:p>
        </p:txBody>
      </p:sp>
      <p:sp>
        <p:nvSpPr>
          <p:cNvPr id="3" name="Content Placeholder 2">
            <a:extLst>
              <a:ext uri="{FF2B5EF4-FFF2-40B4-BE49-F238E27FC236}">
                <a16:creationId xmlns:a16="http://schemas.microsoft.com/office/drawing/2014/main" id="{1AE01776-3202-C4BF-60C0-234E476B2074}"/>
              </a:ext>
            </a:extLst>
          </p:cNvPr>
          <p:cNvSpPr>
            <a:spLocks noGrp="1"/>
          </p:cNvSpPr>
          <p:nvPr>
            <p:ph idx="1"/>
          </p:nvPr>
        </p:nvSpPr>
        <p:spPr>
          <a:xfrm>
            <a:off x="838200" y="1586784"/>
            <a:ext cx="5257800" cy="4590338"/>
          </a:xfrm>
        </p:spPr>
        <p:txBody>
          <a:bodyPr>
            <a:noAutofit/>
          </a:bodyPr>
          <a:lstStyle/>
          <a:p>
            <a:r>
              <a:rPr lang="en-VN" sz="2000" b="1" dirty="0">
                <a:gradFill>
                  <a:gsLst>
                    <a:gs pos="0">
                      <a:srgbClr val="00C6FF"/>
                    </a:gs>
                    <a:gs pos="100000">
                      <a:srgbClr val="0072FF"/>
                    </a:gs>
                  </a:gsLst>
                  <a:lin ang="5400000" scaled="1"/>
                </a:gradFill>
              </a:rPr>
              <a:t>Race condition </a:t>
            </a:r>
            <a:r>
              <a:rPr lang="en-VN" sz="2000" dirty="0"/>
              <a:t>là hiện tượng xảy ra khi các tiến trình cùng truy cập đồng thời vào dữ liệu được chia sẻ. Kết quả cuối cùng sẽ phụ thuộc vào thứ tự thực thi của các tiến trình đang chạy đồng thời với nhau.</a:t>
            </a:r>
          </a:p>
          <a:p>
            <a:r>
              <a:rPr lang="en-VN" sz="2000" dirty="0"/>
              <a:t>Trong bài toán Producer vs. Consumer dữ liệu được chia sẻ là biến count bị tác động đồng thời bởi cả 02 tiến trình Producer và Consumer. Trong bài toán cấp phát PID, dữ liệu được chia sẻ là biến </a:t>
            </a:r>
            <a:r>
              <a:rPr lang="en-VN" sz="2000" dirty="0">
                <a:latin typeface="Courier New" panose="02070309020205020404" pitchFamily="49" charset="0"/>
                <a:cs typeface="Courier New" panose="02070309020205020404" pitchFamily="49" charset="0"/>
              </a:rPr>
              <a:t>next_available_pid</a:t>
            </a:r>
            <a:r>
              <a:rPr lang="en-VN" sz="2000" dirty="0"/>
              <a:t> bị tranh giành bởi tiến trình thực thi đồng thời là P0 và P1.</a:t>
            </a:r>
          </a:p>
        </p:txBody>
      </p:sp>
      <p:sp>
        <p:nvSpPr>
          <p:cNvPr id="4" name="Footer Placeholder 3">
            <a:extLst>
              <a:ext uri="{FF2B5EF4-FFF2-40B4-BE49-F238E27FC236}">
                <a16:creationId xmlns:a16="http://schemas.microsoft.com/office/drawing/2014/main" id="{DAD0D71A-7638-10A7-5063-790D6C9BFAB3}"/>
              </a:ext>
            </a:extLst>
          </p:cNvPr>
          <p:cNvSpPr>
            <a:spLocks noGrp="1"/>
          </p:cNvSpPr>
          <p:nvPr>
            <p:ph type="ftr" sz="quarter" idx="11"/>
          </p:nvPr>
        </p:nvSpPr>
        <p:spPr/>
        <p:txBody>
          <a:bodyPr/>
          <a:lstStyle/>
          <a:p>
            <a:r>
              <a:rPr lang="vi-VN"/>
              <a:t>Thực hiện bởi Trường Đại học Công nghệ Thông tin, ĐHQG-HCM</a:t>
            </a:r>
            <a:endParaRPr lang="en-VN" dirty="0"/>
          </a:p>
        </p:txBody>
      </p:sp>
      <p:sp>
        <p:nvSpPr>
          <p:cNvPr id="5" name="Slide Number Placeholder 4">
            <a:extLst>
              <a:ext uri="{FF2B5EF4-FFF2-40B4-BE49-F238E27FC236}">
                <a16:creationId xmlns:a16="http://schemas.microsoft.com/office/drawing/2014/main" id="{AA5ACD4B-F2A1-CB17-7DCA-C4C0EF438436}"/>
              </a:ext>
            </a:extLst>
          </p:cNvPr>
          <p:cNvSpPr>
            <a:spLocks noGrp="1"/>
          </p:cNvSpPr>
          <p:nvPr>
            <p:ph type="sldNum" sz="quarter" idx="12"/>
          </p:nvPr>
        </p:nvSpPr>
        <p:spPr/>
        <p:txBody>
          <a:bodyPr/>
          <a:lstStyle/>
          <a:p>
            <a:fld id="{D8B0B3AC-44A8-D142-AAF6-9A453466E1A4}" type="slidenum">
              <a:rPr lang="en-VN" smtClean="0"/>
              <a:pPr/>
              <a:t>15</a:t>
            </a:fld>
            <a:endParaRPr lang="en-VN" dirty="0"/>
          </a:p>
        </p:txBody>
      </p:sp>
      <p:sp>
        <p:nvSpPr>
          <p:cNvPr id="6" name="Rectangle 5">
            <a:extLst>
              <a:ext uri="{FF2B5EF4-FFF2-40B4-BE49-F238E27FC236}">
                <a16:creationId xmlns:a16="http://schemas.microsoft.com/office/drawing/2014/main" id="{637579BC-2D5F-31C6-911D-211C55205CBB}"/>
              </a:ext>
            </a:extLst>
          </p:cNvPr>
          <p:cNvSpPr/>
          <p:nvPr/>
        </p:nvSpPr>
        <p:spPr>
          <a:xfrm>
            <a:off x="7370977" y="2413001"/>
            <a:ext cx="3606800" cy="2771448"/>
          </a:xfrm>
          <a:prstGeom prst="rect">
            <a:avLst/>
          </a:prstGeom>
          <a:blipFill>
            <a:blip r:embed="rId2">
              <a:lum bright="70000" contrast="-70000"/>
            </a:blip>
            <a:stretch>
              <a:fillRect l="-2" r="-45773"/>
            </a:stretch>
          </a:blipFill>
          <a:ln w="25400">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pic>
        <p:nvPicPr>
          <p:cNvPr id="9" name="Graphic 8" descr="Web design with solid fill">
            <a:extLst>
              <a:ext uri="{FF2B5EF4-FFF2-40B4-BE49-F238E27FC236}">
                <a16:creationId xmlns:a16="http://schemas.microsoft.com/office/drawing/2014/main" id="{691FB882-CCBC-225C-6493-FAD0653144B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276288" y="2413001"/>
            <a:ext cx="914400" cy="914400"/>
          </a:xfrm>
          <a:prstGeom prst="rect">
            <a:avLst/>
          </a:prstGeom>
        </p:spPr>
      </p:pic>
      <p:pic>
        <p:nvPicPr>
          <p:cNvPr id="10" name="Graphic 9" descr="Web design with solid fill">
            <a:extLst>
              <a:ext uri="{FF2B5EF4-FFF2-40B4-BE49-F238E27FC236}">
                <a16:creationId xmlns:a16="http://schemas.microsoft.com/office/drawing/2014/main" id="{47A50105-229C-7277-4524-49D0BB5EC88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158066" y="4270049"/>
            <a:ext cx="914400" cy="914400"/>
          </a:xfrm>
          <a:prstGeom prst="rect">
            <a:avLst/>
          </a:prstGeom>
        </p:spPr>
      </p:pic>
      <p:sp>
        <p:nvSpPr>
          <p:cNvPr id="11" name="Rectangle 10">
            <a:extLst>
              <a:ext uri="{FF2B5EF4-FFF2-40B4-BE49-F238E27FC236}">
                <a16:creationId xmlns:a16="http://schemas.microsoft.com/office/drawing/2014/main" id="{636496A6-2A73-CA9F-A16F-4951F59404A9}"/>
              </a:ext>
            </a:extLst>
          </p:cNvPr>
          <p:cNvSpPr/>
          <p:nvPr/>
        </p:nvSpPr>
        <p:spPr>
          <a:xfrm>
            <a:off x="8693212" y="3429000"/>
            <a:ext cx="962330" cy="739450"/>
          </a:xfrm>
          <a:prstGeom prst="rect">
            <a:avLst/>
          </a:prstGeom>
          <a:gradFill>
            <a:gsLst>
              <a:gs pos="0">
                <a:srgbClr val="00C6FF"/>
              </a:gs>
              <a:gs pos="100000">
                <a:srgbClr val="0072FF"/>
              </a:gs>
            </a:gsLst>
            <a:lin ang="5400000" scaled="1"/>
          </a:gra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latin typeface="Arial" panose="020B0604020202020204" pitchFamily="34" charset="0"/>
                <a:cs typeface="Arial" panose="020B0604020202020204" pitchFamily="34" charset="0"/>
              </a:rPr>
              <a:t>x</a:t>
            </a:r>
          </a:p>
        </p:txBody>
      </p:sp>
      <p:cxnSp>
        <p:nvCxnSpPr>
          <p:cNvPr id="15" name="Connector: Elbow 14">
            <a:extLst>
              <a:ext uri="{FF2B5EF4-FFF2-40B4-BE49-F238E27FC236}">
                <a16:creationId xmlns:a16="http://schemas.microsoft.com/office/drawing/2014/main" id="{45959EA7-10B8-0969-EEB4-C08EDB5E5939}"/>
              </a:ext>
            </a:extLst>
          </p:cNvPr>
          <p:cNvCxnSpPr>
            <a:endCxn id="11" idx="1"/>
          </p:cNvCxnSpPr>
          <p:nvPr/>
        </p:nvCxnSpPr>
        <p:spPr>
          <a:xfrm>
            <a:off x="6733488" y="3327401"/>
            <a:ext cx="1959724" cy="471324"/>
          </a:xfrm>
          <a:prstGeom prst="bentConnector3">
            <a:avLst>
              <a:gd name="adj1" fmla="val 188"/>
            </a:avLst>
          </a:prstGeom>
          <a:ln w="25400">
            <a:solidFill>
              <a:srgbClr val="0072FF"/>
            </a:solidFill>
            <a:tailEnd type="triangl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766C9F39-FA7E-3A3D-2D1E-FA94E0B9FF8E}"/>
              </a:ext>
            </a:extLst>
          </p:cNvPr>
          <p:cNvCxnSpPr>
            <a:stCxn id="10" idx="1"/>
            <a:endCxn id="11" idx="3"/>
          </p:cNvCxnSpPr>
          <p:nvPr/>
        </p:nvCxnSpPr>
        <p:spPr>
          <a:xfrm rot="10800000">
            <a:off x="9655542" y="3798725"/>
            <a:ext cx="1502524" cy="928524"/>
          </a:xfrm>
          <a:prstGeom prst="bentConnector3">
            <a:avLst>
              <a:gd name="adj1" fmla="val 656"/>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05400560"/>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F5A3BE-ED05-8482-E998-C7E3A803F3C7}"/>
              </a:ext>
            </a:extLst>
          </p:cNvPr>
          <p:cNvSpPr>
            <a:spLocks noGrp="1"/>
          </p:cNvSpPr>
          <p:nvPr>
            <p:ph type="title"/>
          </p:nvPr>
        </p:nvSpPr>
        <p:spPr/>
        <p:txBody>
          <a:bodyPr/>
          <a:lstStyle/>
          <a:p>
            <a:r>
              <a:rPr lang="en-VN" dirty="0"/>
              <a:t>5.1.3. Race condition</a:t>
            </a:r>
          </a:p>
        </p:txBody>
      </p:sp>
      <p:sp>
        <p:nvSpPr>
          <p:cNvPr id="3" name="Content Placeholder 2">
            <a:extLst>
              <a:ext uri="{FF2B5EF4-FFF2-40B4-BE49-F238E27FC236}">
                <a16:creationId xmlns:a16="http://schemas.microsoft.com/office/drawing/2014/main" id="{1AE01776-3202-C4BF-60C0-234E476B2074}"/>
              </a:ext>
            </a:extLst>
          </p:cNvPr>
          <p:cNvSpPr>
            <a:spLocks noGrp="1"/>
          </p:cNvSpPr>
          <p:nvPr>
            <p:ph idx="1"/>
          </p:nvPr>
        </p:nvSpPr>
        <p:spPr>
          <a:xfrm>
            <a:off x="838200" y="1788160"/>
            <a:ext cx="5257800" cy="4388803"/>
          </a:xfrm>
        </p:spPr>
        <p:txBody>
          <a:bodyPr>
            <a:normAutofit/>
          </a:bodyPr>
          <a:lstStyle/>
          <a:p>
            <a:r>
              <a:rPr lang="en-VN" sz="2000" b="1" dirty="0">
                <a:gradFill>
                  <a:gsLst>
                    <a:gs pos="0">
                      <a:srgbClr val="00C6FF"/>
                    </a:gs>
                    <a:gs pos="100000">
                      <a:srgbClr val="0072FF"/>
                    </a:gs>
                  </a:gsLst>
                  <a:lin ang="5400000" scaled="1"/>
                </a:gradFill>
              </a:rPr>
              <a:t>Race condition có thể dẫn đến việc dữ liệu bị sai và không nhất quán (inconsistency).</a:t>
            </a:r>
          </a:p>
          <a:p>
            <a:r>
              <a:rPr lang="vi-VN" sz="2000" dirty="0"/>
              <a:t>Để dữ liệu chia sẻ được nhất quán, cần bảo đảm sao cho tại mỗi thời điểm chỉ có một tiến trình được thao tác lên dữ liệu chia sẻ. Do đó, cần có cơ chế đồng bộ hoạt động của các tiến trình này.</a:t>
            </a:r>
            <a:endParaRPr lang="en-VN" sz="2000" dirty="0"/>
          </a:p>
        </p:txBody>
      </p:sp>
      <p:sp>
        <p:nvSpPr>
          <p:cNvPr id="4" name="Footer Placeholder 3">
            <a:extLst>
              <a:ext uri="{FF2B5EF4-FFF2-40B4-BE49-F238E27FC236}">
                <a16:creationId xmlns:a16="http://schemas.microsoft.com/office/drawing/2014/main" id="{DAD0D71A-7638-10A7-5063-790D6C9BFAB3}"/>
              </a:ext>
            </a:extLst>
          </p:cNvPr>
          <p:cNvSpPr>
            <a:spLocks noGrp="1"/>
          </p:cNvSpPr>
          <p:nvPr>
            <p:ph type="ftr" sz="quarter" idx="11"/>
          </p:nvPr>
        </p:nvSpPr>
        <p:spPr/>
        <p:txBody>
          <a:bodyPr/>
          <a:lstStyle/>
          <a:p>
            <a:r>
              <a:rPr lang="vi-VN"/>
              <a:t>Thực hiện bởi Trường Đại học Công nghệ Thông tin, ĐHQG-HCM</a:t>
            </a:r>
            <a:endParaRPr lang="en-VN" dirty="0"/>
          </a:p>
        </p:txBody>
      </p:sp>
      <p:sp>
        <p:nvSpPr>
          <p:cNvPr id="5" name="Slide Number Placeholder 4">
            <a:extLst>
              <a:ext uri="{FF2B5EF4-FFF2-40B4-BE49-F238E27FC236}">
                <a16:creationId xmlns:a16="http://schemas.microsoft.com/office/drawing/2014/main" id="{AA5ACD4B-F2A1-CB17-7DCA-C4C0EF438436}"/>
              </a:ext>
            </a:extLst>
          </p:cNvPr>
          <p:cNvSpPr>
            <a:spLocks noGrp="1"/>
          </p:cNvSpPr>
          <p:nvPr>
            <p:ph type="sldNum" sz="quarter" idx="12"/>
          </p:nvPr>
        </p:nvSpPr>
        <p:spPr/>
        <p:txBody>
          <a:bodyPr/>
          <a:lstStyle/>
          <a:p>
            <a:fld id="{D8B0B3AC-44A8-D142-AAF6-9A453466E1A4}" type="slidenum">
              <a:rPr lang="en-VN" smtClean="0"/>
              <a:pPr/>
              <a:t>16</a:t>
            </a:fld>
            <a:endParaRPr lang="en-VN" dirty="0"/>
          </a:p>
        </p:txBody>
      </p:sp>
      <p:sp>
        <p:nvSpPr>
          <p:cNvPr id="6" name="Rectangle 5">
            <a:extLst>
              <a:ext uri="{FF2B5EF4-FFF2-40B4-BE49-F238E27FC236}">
                <a16:creationId xmlns:a16="http://schemas.microsoft.com/office/drawing/2014/main" id="{5F4B647B-4979-BE8E-C74F-3370A1820BF1}"/>
              </a:ext>
            </a:extLst>
          </p:cNvPr>
          <p:cNvSpPr/>
          <p:nvPr/>
        </p:nvSpPr>
        <p:spPr>
          <a:xfrm>
            <a:off x="7370977" y="2413001"/>
            <a:ext cx="3606800" cy="2771448"/>
          </a:xfrm>
          <a:prstGeom prst="rect">
            <a:avLst/>
          </a:prstGeom>
          <a:blipFill>
            <a:blip r:embed="rId2">
              <a:lum bright="70000" contrast="-70000"/>
            </a:blip>
            <a:stretch>
              <a:fillRect l="-2" r="-45773"/>
            </a:stretch>
          </a:blipFill>
          <a:ln w="25400">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pic>
        <p:nvPicPr>
          <p:cNvPr id="8" name="Graphic 7" descr="Web design with solid fill">
            <a:extLst>
              <a:ext uri="{FF2B5EF4-FFF2-40B4-BE49-F238E27FC236}">
                <a16:creationId xmlns:a16="http://schemas.microsoft.com/office/drawing/2014/main" id="{7AFC46DD-38C7-654E-B122-F0A9DE7A9D8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276288" y="2413001"/>
            <a:ext cx="914400" cy="914400"/>
          </a:xfrm>
          <a:prstGeom prst="rect">
            <a:avLst/>
          </a:prstGeom>
        </p:spPr>
      </p:pic>
      <p:pic>
        <p:nvPicPr>
          <p:cNvPr id="9" name="Graphic 8" descr="Web design with solid fill">
            <a:extLst>
              <a:ext uri="{FF2B5EF4-FFF2-40B4-BE49-F238E27FC236}">
                <a16:creationId xmlns:a16="http://schemas.microsoft.com/office/drawing/2014/main" id="{31869F53-99F1-CF4F-34EB-1610891B880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158066" y="4270049"/>
            <a:ext cx="914400" cy="914400"/>
          </a:xfrm>
          <a:prstGeom prst="rect">
            <a:avLst/>
          </a:prstGeom>
        </p:spPr>
      </p:pic>
      <p:sp>
        <p:nvSpPr>
          <p:cNvPr id="10" name="Rectangle 9">
            <a:extLst>
              <a:ext uri="{FF2B5EF4-FFF2-40B4-BE49-F238E27FC236}">
                <a16:creationId xmlns:a16="http://schemas.microsoft.com/office/drawing/2014/main" id="{4A939DC4-C86D-D83B-C524-BEE4BC5CF589}"/>
              </a:ext>
            </a:extLst>
          </p:cNvPr>
          <p:cNvSpPr/>
          <p:nvPr/>
        </p:nvSpPr>
        <p:spPr>
          <a:xfrm>
            <a:off x="8693212" y="3429000"/>
            <a:ext cx="962330" cy="739450"/>
          </a:xfrm>
          <a:prstGeom prst="rect">
            <a:avLst/>
          </a:prstGeom>
          <a:gradFill>
            <a:gsLst>
              <a:gs pos="0">
                <a:srgbClr val="00C6FF"/>
              </a:gs>
              <a:gs pos="100000">
                <a:srgbClr val="0072FF"/>
              </a:gs>
            </a:gsLst>
            <a:lin ang="5400000" scaled="1"/>
          </a:gra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latin typeface="Arial" panose="020B0604020202020204" pitchFamily="34" charset="0"/>
                <a:cs typeface="Arial" panose="020B0604020202020204" pitchFamily="34" charset="0"/>
              </a:rPr>
              <a:t>x</a:t>
            </a:r>
          </a:p>
        </p:txBody>
      </p:sp>
      <p:cxnSp>
        <p:nvCxnSpPr>
          <p:cNvPr id="11" name="Connector: Elbow 10">
            <a:extLst>
              <a:ext uri="{FF2B5EF4-FFF2-40B4-BE49-F238E27FC236}">
                <a16:creationId xmlns:a16="http://schemas.microsoft.com/office/drawing/2014/main" id="{7F32325D-99A3-17A2-5063-A5596F061BBF}"/>
              </a:ext>
            </a:extLst>
          </p:cNvPr>
          <p:cNvCxnSpPr>
            <a:endCxn id="10" idx="1"/>
          </p:cNvCxnSpPr>
          <p:nvPr/>
        </p:nvCxnSpPr>
        <p:spPr>
          <a:xfrm>
            <a:off x="6733488" y="3327401"/>
            <a:ext cx="1959724" cy="471324"/>
          </a:xfrm>
          <a:prstGeom prst="bentConnector3">
            <a:avLst>
              <a:gd name="adj1" fmla="val 188"/>
            </a:avLst>
          </a:prstGeom>
          <a:ln w="25400">
            <a:solidFill>
              <a:srgbClr val="0072FF"/>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onnector: Elbow 11">
            <a:extLst>
              <a:ext uri="{FF2B5EF4-FFF2-40B4-BE49-F238E27FC236}">
                <a16:creationId xmlns:a16="http://schemas.microsoft.com/office/drawing/2014/main" id="{F0B6BF0F-D257-CC11-2BF9-BF37E7862CC3}"/>
              </a:ext>
            </a:extLst>
          </p:cNvPr>
          <p:cNvCxnSpPr>
            <a:stCxn id="9" idx="1"/>
            <a:endCxn id="10" idx="3"/>
          </p:cNvCxnSpPr>
          <p:nvPr/>
        </p:nvCxnSpPr>
        <p:spPr>
          <a:xfrm rot="10800000">
            <a:off x="9655542" y="3798725"/>
            <a:ext cx="1502524" cy="928524"/>
          </a:xfrm>
          <a:prstGeom prst="bentConnector3">
            <a:avLst>
              <a:gd name="adj1" fmla="val 656"/>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1090081"/>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C768DC2-D656-CA33-E118-53D015C13960}"/>
              </a:ext>
            </a:extLst>
          </p:cNvPr>
          <p:cNvSpPr>
            <a:spLocks noGrp="1"/>
          </p:cNvSpPr>
          <p:nvPr>
            <p:ph type="sldNum" sz="quarter" idx="12"/>
          </p:nvPr>
        </p:nvSpPr>
        <p:spPr/>
        <p:txBody>
          <a:bodyPr/>
          <a:lstStyle/>
          <a:p>
            <a:fld id="{D8B0B3AC-44A8-D142-AAF6-9A453466E1A4}" type="slidenum">
              <a:rPr lang="en-VN" smtClean="0"/>
              <a:pPr/>
              <a:t>17</a:t>
            </a:fld>
            <a:endParaRPr lang="en-VN" dirty="0"/>
          </a:p>
        </p:txBody>
      </p:sp>
      <p:sp>
        <p:nvSpPr>
          <p:cNvPr id="3" name="Text Placeholder 2">
            <a:extLst>
              <a:ext uri="{FF2B5EF4-FFF2-40B4-BE49-F238E27FC236}">
                <a16:creationId xmlns:a16="http://schemas.microsoft.com/office/drawing/2014/main" id="{5B9CA707-55F0-B81A-55A2-AA1690ACAD05}"/>
              </a:ext>
            </a:extLst>
          </p:cNvPr>
          <p:cNvSpPr>
            <a:spLocks noGrp="1"/>
          </p:cNvSpPr>
          <p:nvPr>
            <p:ph type="body" sz="quarter" idx="13"/>
          </p:nvPr>
        </p:nvSpPr>
        <p:spPr>
          <a:xfrm>
            <a:off x="1470930" y="1997849"/>
            <a:ext cx="9563342" cy="981834"/>
          </a:xfrm>
        </p:spPr>
        <p:txBody>
          <a:bodyPr>
            <a:normAutofit/>
          </a:bodyPr>
          <a:lstStyle/>
          <a:p>
            <a:r>
              <a:rPr lang="en-VN" dirty="0"/>
              <a:t>VẤN ĐỀ VÙNG TRANH CHẤP</a:t>
            </a:r>
          </a:p>
        </p:txBody>
      </p:sp>
      <p:sp>
        <p:nvSpPr>
          <p:cNvPr id="5" name="Text Placeholder 4">
            <a:extLst>
              <a:ext uri="{FF2B5EF4-FFF2-40B4-BE49-F238E27FC236}">
                <a16:creationId xmlns:a16="http://schemas.microsoft.com/office/drawing/2014/main" id="{A6CA7977-EF28-A907-DB96-D9F2F8AB1738}"/>
              </a:ext>
            </a:extLst>
          </p:cNvPr>
          <p:cNvSpPr>
            <a:spLocks noGrp="1"/>
          </p:cNvSpPr>
          <p:nvPr>
            <p:ph type="body" sz="quarter" idx="15"/>
          </p:nvPr>
        </p:nvSpPr>
        <p:spPr>
          <a:xfrm>
            <a:off x="1470930" y="3374373"/>
            <a:ext cx="7147030" cy="916698"/>
          </a:xfrm>
        </p:spPr>
        <p:txBody>
          <a:bodyPr/>
          <a:lstStyle/>
          <a:p>
            <a:r>
              <a:rPr lang="en-VN" dirty="0"/>
              <a:t>Vùng tranh chấp (hay còn gọi là critical section) là vùng code mà ở đó các tiến trình thực hiện tác động lên dữ liệu được chia sẻ.</a:t>
            </a:r>
          </a:p>
        </p:txBody>
      </p:sp>
      <p:sp>
        <p:nvSpPr>
          <p:cNvPr id="6" name="Text Placeholder 5">
            <a:extLst>
              <a:ext uri="{FF2B5EF4-FFF2-40B4-BE49-F238E27FC236}">
                <a16:creationId xmlns:a16="http://schemas.microsoft.com/office/drawing/2014/main" id="{187DC6DB-6477-13D1-7670-126AEB42EDE1}"/>
              </a:ext>
            </a:extLst>
          </p:cNvPr>
          <p:cNvSpPr>
            <a:spLocks noGrp="1"/>
          </p:cNvSpPr>
          <p:nvPr>
            <p:ph type="body" sz="quarter" idx="16"/>
          </p:nvPr>
        </p:nvSpPr>
        <p:spPr/>
        <p:txBody>
          <a:bodyPr>
            <a:normAutofit lnSpcReduction="10000"/>
          </a:bodyPr>
          <a:lstStyle/>
          <a:p>
            <a:r>
              <a:rPr lang="en-VN" dirty="0"/>
              <a:t>02.</a:t>
            </a:r>
          </a:p>
        </p:txBody>
      </p:sp>
      <p:sp>
        <p:nvSpPr>
          <p:cNvPr id="8" name="Footer Placeholder 7">
            <a:extLst>
              <a:ext uri="{FF2B5EF4-FFF2-40B4-BE49-F238E27FC236}">
                <a16:creationId xmlns:a16="http://schemas.microsoft.com/office/drawing/2014/main" id="{713C4304-D619-71EE-F80A-87B3E83603A7}"/>
              </a:ext>
            </a:extLst>
          </p:cNvPr>
          <p:cNvSpPr>
            <a:spLocks noGrp="1"/>
          </p:cNvSpPr>
          <p:nvPr>
            <p:ph type="ftr" sz="quarter" idx="18"/>
          </p:nvPr>
        </p:nvSpPr>
        <p:spPr/>
        <p:txBody>
          <a:bodyPr/>
          <a:lstStyle/>
          <a:p>
            <a:r>
              <a:rPr lang="vi-VN"/>
              <a:t>Thực hiện bởi Trường Đại học Công nghệ Thông tin, ĐHQG-HCM</a:t>
            </a:r>
            <a:endParaRPr lang="vi-VN" dirty="0"/>
          </a:p>
        </p:txBody>
      </p:sp>
    </p:spTree>
    <p:extLst>
      <p:ext uri="{BB962C8B-B14F-4D97-AF65-F5344CB8AC3E}">
        <p14:creationId xmlns:p14="http://schemas.microsoft.com/office/powerpoint/2010/main" val="1217419374"/>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230EF4-255D-8736-6687-C43B73EB13CD}"/>
              </a:ext>
            </a:extLst>
          </p:cNvPr>
          <p:cNvSpPr>
            <a:spLocks noGrp="1"/>
          </p:cNvSpPr>
          <p:nvPr>
            <p:ph type="title"/>
          </p:nvPr>
        </p:nvSpPr>
        <p:spPr/>
        <p:txBody>
          <a:bodyPr/>
          <a:lstStyle/>
          <a:p>
            <a:r>
              <a:rPr lang="en-VN" dirty="0"/>
              <a:t>5.2 Vấn đề vùng tranh chấp</a:t>
            </a:r>
          </a:p>
        </p:txBody>
      </p:sp>
      <p:sp>
        <p:nvSpPr>
          <p:cNvPr id="3" name="Content Placeholder 2">
            <a:extLst>
              <a:ext uri="{FF2B5EF4-FFF2-40B4-BE49-F238E27FC236}">
                <a16:creationId xmlns:a16="http://schemas.microsoft.com/office/drawing/2014/main" id="{33C2A840-E40A-55A7-B416-EB387DEEE47C}"/>
              </a:ext>
            </a:extLst>
          </p:cNvPr>
          <p:cNvSpPr>
            <a:spLocks noGrp="1"/>
          </p:cNvSpPr>
          <p:nvPr>
            <p:ph idx="1"/>
          </p:nvPr>
        </p:nvSpPr>
        <p:spPr>
          <a:xfrm>
            <a:off x="838200" y="1788160"/>
            <a:ext cx="10515600" cy="3665583"/>
          </a:xfrm>
        </p:spPr>
        <p:txBody>
          <a:bodyPr>
            <a:normAutofit/>
          </a:bodyPr>
          <a:lstStyle/>
          <a:p>
            <a:r>
              <a:rPr lang="en-VN" sz="2200" dirty="0"/>
              <a:t>Xem xét một hệ thống có n tiến trình {P</a:t>
            </a:r>
            <a:r>
              <a:rPr lang="en-VN" sz="2200" baseline="-25000" dirty="0"/>
              <a:t>0</a:t>
            </a:r>
            <a:r>
              <a:rPr lang="en-VN" sz="2200" dirty="0"/>
              <a:t>, P</a:t>
            </a:r>
            <a:r>
              <a:rPr lang="en-VN" sz="2200" baseline="-25000" dirty="0"/>
              <a:t>1</a:t>
            </a:r>
            <a:r>
              <a:rPr lang="en-VN" sz="2200" dirty="0"/>
              <a:t>, . . . , P</a:t>
            </a:r>
            <a:r>
              <a:rPr lang="en-VN" sz="2200" baseline="-25000" dirty="0"/>
              <a:t>n-1</a:t>
            </a:r>
            <a:r>
              <a:rPr lang="en-VN" sz="2200" dirty="0"/>
              <a:t>}</a:t>
            </a:r>
          </a:p>
          <a:p>
            <a:r>
              <a:rPr lang="en-VN" sz="2200" dirty="0"/>
              <a:t>Mỗi tiến trình có một </a:t>
            </a:r>
            <a:r>
              <a:rPr lang="en-VN" sz="2200" b="1" dirty="0">
                <a:gradFill>
                  <a:gsLst>
                    <a:gs pos="1000">
                      <a:srgbClr val="00C6FF"/>
                    </a:gs>
                    <a:gs pos="100000">
                      <a:srgbClr val="0072FF"/>
                    </a:gs>
                  </a:gsLst>
                  <a:lin ang="5400000" scaled="1"/>
                </a:gradFill>
              </a:rPr>
              <a:t>vùng tranh chấp </a:t>
            </a:r>
            <a:r>
              <a:rPr lang="en-VN" sz="2200" dirty="0"/>
              <a:t>là một </a:t>
            </a:r>
            <a:r>
              <a:rPr lang="en-VN" sz="2200" b="1" dirty="0"/>
              <a:t>đoạn code</a:t>
            </a:r>
            <a:r>
              <a:rPr lang="en-VN" sz="2200" dirty="0"/>
              <a:t>:</a:t>
            </a:r>
          </a:p>
          <a:p>
            <a:pPr lvl="1"/>
            <a:r>
              <a:rPr lang="en-VN" sz="2200" dirty="0"/>
              <a:t>Thực hiện việc thay đổi giá trị của dữ liệu được chia sẻ (có thể là các biến, bảng dữ liệu, file,...)</a:t>
            </a:r>
          </a:p>
          <a:p>
            <a:pPr lvl="1"/>
            <a:r>
              <a:rPr lang="en-VN" sz="2200" dirty="0"/>
              <a:t>Khi một tiến trình đang thực hiện vùng tranh chấp của mình thì các tiến trình khác </a:t>
            </a:r>
            <a:r>
              <a:rPr lang="en-VN" sz="2200" b="1" dirty="0"/>
              <a:t>KHÔNG</a:t>
            </a:r>
            <a:r>
              <a:rPr lang="en-VN" sz="2200" dirty="0"/>
              <a:t> được thực hiện vùng tranh chấp của chúng.</a:t>
            </a:r>
          </a:p>
          <a:p>
            <a:r>
              <a:rPr lang="en-VN" sz="2200" dirty="0"/>
              <a:t>Vấn đề vùng tranh chấp chính là thiết kế cách thức xử lý các vấn đề trên.</a:t>
            </a:r>
          </a:p>
        </p:txBody>
      </p:sp>
      <p:sp>
        <p:nvSpPr>
          <p:cNvPr id="4" name="Footer Placeholder 3">
            <a:extLst>
              <a:ext uri="{FF2B5EF4-FFF2-40B4-BE49-F238E27FC236}">
                <a16:creationId xmlns:a16="http://schemas.microsoft.com/office/drawing/2014/main" id="{CF9BFC73-91B1-7941-C908-FAF1EED8800C}"/>
              </a:ext>
            </a:extLst>
          </p:cNvPr>
          <p:cNvSpPr>
            <a:spLocks noGrp="1"/>
          </p:cNvSpPr>
          <p:nvPr>
            <p:ph type="ftr" sz="quarter" idx="11"/>
          </p:nvPr>
        </p:nvSpPr>
        <p:spPr/>
        <p:txBody>
          <a:bodyPr/>
          <a:lstStyle/>
          <a:p>
            <a:r>
              <a:rPr lang="vi-VN"/>
              <a:t>Thực hiện bởi Trường Đại học Công nghệ Thông tin, ĐHQG-HCM</a:t>
            </a:r>
            <a:endParaRPr lang="en-VN" dirty="0"/>
          </a:p>
        </p:txBody>
      </p:sp>
      <p:sp>
        <p:nvSpPr>
          <p:cNvPr id="5" name="Slide Number Placeholder 4">
            <a:extLst>
              <a:ext uri="{FF2B5EF4-FFF2-40B4-BE49-F238E27FC236}">
                <a16:creationId xmlns:a16="http://schemas.microsoft.com/office/drawing/2014/main" id="{1E6679D5-4BEE-2989-6055-E2E9135B361A}"/>
              </a:ext>
            </a:extLst>
          </p:cNvPr>
          <p:cNvSpPr>
            <a:spLocks noGrp="1"/>
          </p:cNvSpPr>
          <p:nvPr>
            <p:ph type="sldNum" sz="quarter" idx="12"/>
          </p:nvPr>
        </p:nvSpPr>
        <p:spPr/>
        <p:txBody>
          <a:bodyPr/>
          <a:lstStyle/>
          <a:p>
            <a:fld id="{D8B0B3AC-44A8-D142-AAF6-9A453466E1A4}" type="slidenum">
              <a:rPr lang="en-VN" smtClean="0"/>
              <a:pPr/>
              <a:t>18</a:t>
            </a:fld>
            <a:endParaRPr lang="en-VN" dirty="0"/>
          </a:p>
        </p:txBody>
      </p:sp>
    </p:spTree>
    <p:extLst>
      <p:ext uri="{BB962C8B-B14F-4D97-AF65-F5344CB8AC3E}">
        <p14:creationId xmlns:p14="http://schemas.microsoft.com/office/powerpoint/2010/main" val="1915341145"/>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 calcmode="lin" valueType="num">
                                      <p:cBhvr additive="base">
                                        <p:cTn id="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230EF4-255D-8736-6687-C43B73EB13CD}"/>
              </a:ext>
            </a:extLst>
          </p:cNvPr>
          <p:cNvSpPr>
            <a:spLocks noGrp="1"/>
          </p:cNvSpPr>
          <p:nvPr>
            <p:ph type="title"/>
          </p:nvPr>
        </p:nvSpPr>
        <p:spPr/>
        <p:txBody>
          <a:bodyPr/>
          <a:lstStyle/>
          <a:p>
            <a:r>
              <a:rPr lang="en-VN" dirty="0"/>
              <a:t>5.2 Vấn đề vùng tranh chấp</a:t>
            </a:r>
          </a:p>
        </p:txBody>
      </p:sp>
      <p:sp>
        <p:nvSpPr>
          <p:cNvPr id="3" name="Content Placeholder 2">
            <a:extLst>
              <a:ext uri="{FF2B5EF4-FFF2-40B4-BE49-F238E27FC236}">
                <a16:creationId xmlns:a16="http://schemas.microsoft.com/office/drawing/2014/main" id="{33C2A840-E40A-55A7-B416-EB387DEEE47C}"/>
              </a:ext>
            </a:extLst>
          </p:cNvPr>
          <p:cNvSpPr>
            <a:spLocks noGrp="1"/>
          </p:cNvSpPr>
          <p:nvPr>
            <p:ph idx="1"/>
          </p:nvPr>
        </p:nvSpPr>
        <p:spPr>
          <a:xfrm>
            <a:off x="838200" y="1788161"/>
            <a:ext cx="4511125" cy="3198778"/>
          </a:xfrm>
        </p:spPr>
        <p:txBody>
          <a:bodyPr>
            <a:normAutofit fontScale="92500" lnSpcReduction="20000"/>
          </a:bodyPr>
          <a:lstStyle/>
          <a:p>
            <a:pPr marL="0" indent="0" algn="just">
              <a:buNone/>
            </a:pPr>
            <a:r>
              <a:rPr lang="en-VN" sz="2400" dirty="0"/>
              <a:t>Mỗi tiến trình phải yêu cầu để được phép tiến vào vùng tranh chấp của mình thông qua </a:t>
            </a:r>
            <a:r>
              <a:rPr lang="en-VN" sz="2400" dirty="0">
                <a:latin typeface="Courier New" panose="02070309020205020404" pitchFamily="49" charset="0"/>
                <a:cs typeface="Courier New" panose="02070309020205020404" pitchFamily="49" charset="0"/>
              </a:rPr>
              <a:t>entry section</a:t>
            </a:r>
            <a:r>
              <a:rPr lang="en-VN" sz="2400" dirty="0"/>
              <a:t>, sau đó thực thi vùng tranh chấp – </a:t>
            </a:r>
            <a:r>
              <a:rPr lang="en-VN" sz="2400" b="1" dirty="0">
                <a:gradFill>
                  <a:gsLst>
                    <a:gs pos="0">
                      <a:srgbClr val="00C6FF"/>
                    </a:gs>
                    <a:gs pos="100000">
                      <a:srgbClr val="0072FF"/>
                    </a:gs>
                  </a:gsLst>
                  <a:lin ang="5400000" scaled="1"/>
                </a:gradFill>
                <a:latin typeface="Courier New" panose="02070309020205020404" pitchFamily="49" charset="0"/>
                <a:cs typeface="Courier New" panose="02070309020205020404" pitchFamily="49" charset="0"/>
              </a:rPr>
              <a:t>critical section</a:t>
            </a:r>
            <a:r>
              <a:rPr lang="en-VN" sz="2400" b="1" dirty="0">
                <a:gradFill>
                  <a:gsLst>
                    <a:gs pos="0">
                      <a:srgbClr val="00C6FF"/>
                    </a:gs>
                    <a:gs pos="100000">
                      <a:srgbClr val="0072FF"/>
                    </a:gs>
                  </a:gsLst>
                  <a:lin ang="5400000" scaled="1"/>
                </a:gradFill>
              </a:rPr>
              <a:t> </a:t>
            </a:r>
            <a:r>
              <a:rPr lang="en-VN" sz="2400" dirty="0"/>
              <a:t>- rồi tiến đến </a:t>
            </a:r>
            <a:r>
              <a:rPr lang="en-VN" sz="2400" dirty="0">
                <a:latin typeface="Courier New" panose="02070309020205020404" pitchFamily="49" charset="0"/>
                <a:cs typeface="Courier New" panose="02070309020205020404" pitchFamily="49" charset="0"/>
              </a:rPr>
              <a:t>exit section</a:t>
            </a:r>
            <a:r>
              <a:rPr lang="en-VN" sz="2400" dirty="0"/>
              <a:t>, và sau cùng là thực thi </a:t>
            </a:r>
            <a:r>
              <a:rPr lang="en-VN" sz="2400" dirty="0">
                <a:latin typeface="Courier New" panose="02070309020205020404" pitchFamily="49" charset="0"/>
                <a:cs typeface="Courier New" panose="02070309020205020404" pitchFamily="49" charset="0"/>
              </a:rPr>
              <a:t>remainder section</a:t>
            </a:r>
            <a:r>
              <a:rPr lang="en-VN" sz="2400" dirty="0"/>
              <a:t>.</a:t>
            </a:r>
          </a:p>
        </p:txBody>
      </p:sp>
      <p:sp>
        <p:nvSpPr>
          <p:cNvPr id="4" name="Footer Placeholder 3">
            <a:extLst>
              <a:ext uri="{FF2B5EF4-FFF2-40B4-BE49-F238E27FC236}">
                <a16:creationId xmlns:a16="http://schemas.microsoft.com/office/drawing/2014/main" id="{CF9BFC73-91B1-7941-C908-FAF1EED8800C}"/>
              </a:ext>
            </a:extLst>
          </p:cNvPr>
          <p:cNvSpPr>
            <a:spLocks noGrp="1"/>
          </p:cNvSpPr>
          <p:nvPr>
            <p:ph type="ftr" sz="quarter" idx="11"/>
          </p:nvPr>
        </p:nvSpPr>
        <p:spPr/>
        <p:txBody>
          <a:bodyPr/>
          <a:lstStyle/>
          <a:p>
            <a:r>
              <a:rPr lang="vi-VN"/>
              <a:t>Thực hiện bởi Trường Đại học Công nghệ Thông tin, ĐHQG-HCM</a:t>
            </a:r>
            <a:endParaRPr lang="en-VN" dirty="0"/>
          </a:p>
        </p:txBody>
      </p:sp>
      <p:sp>
        <p:nvSpPr>
          <p:cNvPr id="5" name="Slide Number Placeholder 4">
            <a:extLst>
              <a:ext uri="{FF2B5EF4-FFF2-40B4-BE49-F238E27FC236}">
                <a16:creationId xmlns:a16="http://schemas.microsoft.com/office/drawing/2014/main" id="{1E6679D5-4BEE-2989-6055-E2E9135B361A}"/>
              </a:ext>
            </a:extLst>
          </p:cNvPr>
          <p:cNvSpPr>
            <a:spLocks noGrp="1"/>
          </p:cNvSpPr>
          <p:nvPr>
            <p:ph type="sldNum" sz="quarter" idx="12"/>
          </p:nvPr>
        </p:nvSpPr>
        <p:spPr/>
        <p:txBody>
          <a:bodyPr/>
          <a:lstStyle/>
          <a:p>
            <a:fld id="{D8B0B3AC-44A8-D142-AAF6-9A453466E1A4}" type="slidenum">
              <a:rPr lang="en-VN" smtClean="0"/>
              <a:pPr/>
              <a:t>19</a:t>
            </a:fld>
            <a:endParaRPr lang="en-VN" dirty="0"/>
          </a:p>
        </p:txBody>
      </p:sp>
      <p:sp>
        <p:nvSpPr>
          <p:cNvPr id="7" name="TextBox 6">
            <a:extLst>
              <a:ext uri="{FF2B5EF4-FFF2-40B4-BE49-F238E27FC236}">
                <a16:creationId xmlns:a16="http://schemas.microsoft.com/office/drawing/2014/main" id="{E1001690-561A-46CB-B371-A0CC499BC191}"/>
              </a:ext>
            </a:extLst>
          </p:cNvPr>
          <p:cNvSpPr txBox="1"/>
          <p:nvPr/>
        </p:nvSpPr>
        <p:spPr>
          <a:xfrm>
            <a:off x="6127333" y="1997839"/>
            <a:ext cx="4511125" cy="2585323"/>
          </a:xfrm>
          <a:prstGeom prst="roundRect">
            <a:avLst>
              <a:gd name="adj" fmla="val 1181"/>
            </a:avLst>
          </a:prstGeom>
          <a:noFill/>
          <a:ln>
            <a:gradFill>
              <a:gsLst>
                <a:gs pos="1000">
                  <a:srgbClr val="00C6FF"/>
                </a:gs>
                <a:gs pos="100000">
                  <a:srgbClr val="0072FF"/>
                </a:gs>
              </a:gsLst>
              <a:lin ang="5400000" scaled="1"/>
            </a:gradFill>
          </a:ln>
        </p:spPr>
        <p:txBody>
          <a:bodyPr wrap="square" rtlCol="0">
            <a:spAutoFit/>
          </a:bodyPr>
          <a:lstStyle/>
          <a:p>
            <a:pPr algn="l"/>
            <a:r>
              <a:rPr lang="en-US" dirty="0">
                <a:latin typeface="Courier New" panose="02070309020205020404" pitchFamily="49" charset="0"/>
                <a:cs typeface="Courier New" panose="02070309020205020404" pitchFamily="49" charset="0"/>
              </a:rPr>
              <a:t>w</a:t>
            </a:r>
            <a:r>
              <a:rPr lang="en-VN" dirty="0">
                <a:latin typeface="Courier New" panose="02070309020205020404" pitchFamily="49" charset="0"/>
                <a:cs typeface="Courier New" panose="02070309020205020404" pitchFamily="49" charset="0"/>
              </a:rPr>
              <a:t>hile(1){</a:t>
            </a:r>
          </a:p>
          <a:p>
            <a:pPr algn="l"/>
            <a:r>
              <a:rPr lang="en-VN" dirty="0">
                <a:latin typeface="Courier New" panose="02070309020205020404" pitchFamily="49" charset="0"/>
                <a:cs typeface="Courier New" panose="02070309020205020404" pitchFamily="49" charset="0"/>
              </a:rPr>
              <a:t>	entry section</a:t>
            </a:r>
          </a:p>
          <a:p>
            <a:pPr algn="l"/>
            <a:endParaRPr lang="en-VN" dirty="0">
              <a:latin typeface="Courier New" panose="02070309020205020404" pitchFamily="49" charset="0"/>
              <a:cs typeface="Courier New" panose="02070309020205020404" pitchFamily="49" charset="0"/>
            </a:endParaRPr>
          </a:p>
          <a:p>
            <a:pPr algn="l"/>
            <a:r>
              <a:rPr lang="en-VN" dirty="0">
                <a:latin typeface="Courier New" panose="02070309020205020404" pitchFamily="49" charset="0"/>
                <a:cs typeface="Courier New" panose="02070309020205020404" pitchFamily="49" charset="0"/>
              </a:rPr>
              <a:t>		</a:t>
            </a:r>
            <a:r>
              <a:rPr lang="en-VN" b="1" dirty="0">
                <a:gradFill>
                  <a:gsLst>
                    <a:gs pos="0">
                      <a:srgbClr val="00C6FF"/>
                    </a:gs>
                    <a:gs pos="100000">
                      <a:srgbClr val="0072FF"/>
                    </a:gs>
                  </a:gsLst>
                  <a:lin ang="5400000" scaled="1"/>
                </a:gradFill>
                <a:latin typeface="Courier New" panose="02070309020205020404" pitchFamily="49" charset="0"/>
                <a:cs typeface="Courier New" panose="02070309020205020404" pitchFamily="49" charset="0"/>
              </a:rPr>
              <a:t>critical section</a:t>
            </a:r>
          </a:p>
          <a:p>
            <a:pPr algn="l"/>
            <a:endParaRPr lang="en-VN" dirty="0">
              <a:latin typeface="Courier New" panose="02070309020205020404" pitchFamily="49" charset="0"/>
              <a:cs typeface="Courier New" panose="02070309020205020404" pitchFamily="49" charset="0"/>
            </a:endParaRPr>
          </a:p>
          <a:p>
            <a:pPr algn="l"/>
            <a:r>
              <a:rPr lang="en-VN" dirty="0">
                <a:latin typeface="Courier New" panose="02070309020205020404" pitchFamily="49" charset="0"/>
                <a:cs typeface="Courier New" panose="02070309020205020404" pitchFamily="49" charset="0"/>
              </a:rPr>
              <a:t>	exit section</a:t>
            </a:r>
          </a:p>
          <a:p>
            <a:pPr algn="l"/>
            <a:endParaRPr lang="en-VN" dirty="0">
              <a:latin typeface="Courier New" panose="02070309020205020404" pitchFamily="49" charset="0"/>
              <a:cs typeface="Courier New" panose="02070309020205020404" pitchFamily="49" charset="0"/>
            </a:endParaRPr>
          </a:p>
          <a:p>
            <a:pPr algn="l"/>
            <a:r>
              <a:rPr lang="en-VN" dirty="0">
                <a:latin typeface="Courier New" panose="02070309020205020404" pitchFamily="49" charset="0"/>
                <a:cs typeface="Courier New" panose="02070309020205020404" pitchFamily="49" charset="0"/>
              </a:rPr>
              <a:t>		remainder section</a:t>
            </a:r>
          </a:p>
          <a:p>
            <a:pPr algn="l"/>
            <a:r>
              <a:rPr lang="en-VN"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3550621116"/>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CDEF0D46-D754-3CE1-AE63-D6E33190A711}"/>
              </a:ext>
            </a:extLst>
          </p:cNvPr>
          <p:cNvSpPr>
            <a:spLocks noGrp="1"/>
          </p:cNvSpPr>
          <p:nvPr>
            <p:ph type="ftr" sz="quarter" idx="11"/>
          </p:nvPr>
        </p:nvSpPr>
        <p:spPr/>
        <p:txBody>
          <a:bodyPr/>
          <a:lstStyle/>
          <a:p>
            <a:r>
              <a:rPr lang="vi-VN"/>
              <a:t>Thực hiện bởi Trường Đại học Công nghệ Thông tin, ĐHQG-HCM</a:t>
            </a:r>
            <a:endParaRPr lang="en-VN" dirty="0"/>
          </a:p>
        </p:txBody>
      </p:sp>
      <p:sp>
        <p:nvSpPr>
          <p:cNvPr id="5" name="Slide Number Placeholder 4">
            <a:extLst>
              <a:ext uri="{FF2B5EF4-FFF2-40B4-BE49-F238E27FC236}">
                <a16:creationId xmlns:a16="http://schemas.microsoft.com/office/drawing/2014/main" id="{9C29A8F0-DC1B-7F09-CCE5-E4E700FBD836}"/>
              </a:ext>
            </a:extLst>
          </p:cNvPr>
          <p:cNvSpPr>
            <a:spLocks noGrp="1"/>
          </p:cNvSpPr>
          <p:nvPr>
            <p:ph type="sldNum" sz="quarter" idx="12"/>
          </p:nvPr>
        </p:nvSpPr>
        <p:spPr/>
        <p:txBody>
          <a:bodyPr/>
          <a:lstStyle/>
          <a:p>
            <a:fld id="{D8B0B3AC-44A8-D142-AAF6-9A453466E1A4}" type="slidenum">
              <a:rPr lang="en-VN" smtClean="0"/>
              <a:pPr/>
              <a:t>2</a:t>
            </a:fld>
            <a:endParaRPr lang="en-VN" dirty="0"/>
          </a:p>
        </p:txBody>
      </p:sp>
      <p:sp>
        <p:nvSpPr>
          <p:cNvPr id="3" name="Content Placeholder 2">
            <a:extLst>
              <a:ext uri="{FF2B5EF4-FFF2-40B4-BE49-F238E27FC236}">
                <a16:creationId xmlns:a16="http://schemas.microsoft.com/office/drawing/2014/main" id="{F1B9001B-366E-03C8-58D1-028271D464BE}"/>
              </a:ext>
            </a:extLst>
          </p:cNvPr>
          <p:cNvSpPr>
            <a:spLocks noGrp="1"/>
          </p:cNvSpPr>
          <p:nvPr>
            <p:ph type="body" sz="quarter" idx="13"/>
          </p:nvPr>
        </p:nvSpPr>
        <p:spPr/>
        <p:txBody>
          <a:bodyPr>
            <a:normAutofit/>
          </a:bodyPr>
          <a:lstStyle/>
          <a:p>
            <a:r>
              <a:rPr lang="vi-VN" sz="2400" dirty="0"/>
              <a:t>Trình bày được </a:t>
            </a:r>
            <a:r>
              <a:rPr lang="en-VN" sz="2400" dirty="0"/>
              <a:t>khái niệm race condition và mô tả được vấn đề vùng tranh chấp</a:t>
            </a:r>
          </a:p>
          <a:p>
            <a:r>
              <a:rPr lang="en-VN" sz="2400" dirty="0"/>
              <a:t>Mô tả được các yêu cầu dành cho lời giải của bài toán vùng tranh chấp</a:t>
            </a:r>
          </a:p>
          <a:p>
            <a:r>
              <a:rPr lang="en-VN" sz="2400" dirty="0"/>
              <a:t>Liệt kê được các giải pháp đồng bộ dựa trên ngắt (giải pháp phần mềm) và vấn đề của chúng</a:t>
            </a:r>
          </a:p>
          <a:p>
            <a:r>
              <a:rPr lang="en-VN" sz="2400" dirty="0"/>
              <a:t>Trình bày được giải pháp đồng bộ dựa trên phần cứng bao gồm </a:t>
            </a:r>
            <a:r>
              <a:rPr lang="en-VN" sz="2400" dirty="0">
                <a:latin typeface="Courier New" panose="02070309020205020404" pitchFamily="49" charset="0"/>
                <a:cs typeface="Courier New" panose="02070309020205020404" pitchFamily="49" charset="0"/>
              </a:rPr>
              <a:t>test_and_set</a:t>
            </a:r>
            <a:r>
              <a:rPr lang="en-VN" sz="2400" dirty="0"/>
              <a:t>, </a:t>
            </a:r>
            <a:r>
              <a:rPr lang="en-VN" sz="2400" dirty="0">
                <a:latin typeface="Courier New" panose="02070309020205020404" pitchFamily="49" charset="0"/>
                <a:cs typeface="Courier New" panose="02070309020205020404" pitchFamily="49" charset="0"/>
              </a:rPr>
              <a:t>compare_and_swap</a:t>
            </a:r>
            <a:r>
              <a:rPr lang="en-VN" sz="2400" dirty="0"/>
              <a:t>, và biến đơn nguyên</a:t>
            </a:r>
          </a:p>
        </p:txBody>
      </p:sp>
      <p:sp>
        <p:nvSpPr>
          <p:cNvPr id="7" name="Text Placeholder 6">
            <a:extLst>
              <a:ext uri="{FF2B5EF4-FFF2-40B4-BE49-F238E27FC236}">
                <a16:creationId xmlns:a16="http://schemas.microsoft.com/office/drawing/2014/main" id="{00DC726C-D866-96B3-5DC5-F92C3B0E4606}"/>
              </a:ext>
            </a:extLst>
          </p:cNvPr>
          <p:cNvSpPr>
            <a:spLocks noGrp="1"/>
          </p:cNvSpPr>
          <p:nvPr>
            <p:ph type="body" sz="quarter" idx="15"/>
          </p:nvPr>
        </p:nvSpPr>
        <p:spPr/>
        <p:txBody>
          <a:bodyPr/>
          <a:lstStyle/>
          <a:p>
            <a:r>
              <a:rPr lang="en-US" dirty="0"/>
              <a:t>MỤC TIÊU</a:t>
            </a:r>
          </a:p>
        </p:txBody>
      </p:sp>
    </p:spTree>
    <p:extLst>
      <p:ext uri="{BB962C8B-B14F-4D97-AF65-F5344CB8AC3E}">
        <p14:creationId xmlns:p14="http://schemas.microsoft.com/office/powerpoint/2010/main" val="1159379209"/>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C768DC2-D656-CA33-E118-53D015C13960}"/>
              </a:ext>
            </a:extLst>
          </p:cNvPr>
          <p:cNvSpPr>
            <a:spLocks noGrp="1"/>
          </p:cNvSpPr>
          <p:nvPr>
            <p:ph type="sldNum" sz="quarter" idx="12"/>
          </p:nvPr>
        </p:nvSpPr>
        <p:spPr/>
        <p:txBody>
          <a:bodyPr/>
          <a:lstStyle/>
          <a:p>
            <a:fld id="{D8B0B3AC-44A8-D142-AAF6-9A453466E1A4}" type="slidenum">
              <a:rPr lang="en-VN" smtClean="0"/>
              <a:pPr/>
              <a:t>20</a:t>
            </a:fld>
            <a:endParaRPr lang="en-VN" dirty="0"/>
          </a:p>
        </p:txBody>
      </p:sp>
      <p:sp>
        <p:nvSpPr>
          <p:cNvPr id="3" name="Text Placeholder 2">
            <a:extLst>
              <a:ext uri="{FF2B5EF4-FFF2-40B4-BE49-F238E27FC236}">
                <a16:creationId xmlns:a16="http://schemas.microsoft.com/office/drawing/2014/main" id="{5B9CA707-55F0-B81A-55A2-AA1690ACAD05}"/>
              </a:ext>
            </a:extLst>
          </p:cNvPr>
          <p:cNvSpPr>
            <a:spLocks noGrp="1"/>
          </p:cNvSpPr>
          <p:nvPr>
            <p:ph type="body" sz="quarter" idx="13"/>
          </p:nvPr>
        </p:nvSpPr>
        <p:spPr>
          <a:xfrm>
            <a:off x="1470930" y="1313970"/>
            <a:ext cx="7066031" cy="1665714"/>
          </a:xfrm>
        </p:spPr>
        <p:txBody>
          <a:bodyPr>
            <a:normAutofit/>
          </a:bodyPr>
          <a:lstStyle/>
          <a:p>
            <a:r>
              <a:rPr lang="en-VN" dirty="0"/>
              <a:t>LỜI GIẢI CHO BÀI TOÁN</a:t>
            </a:r>
            <a:br>
              <a:rPr lang="en-VN" dirty="0"/>
            </a:br>
            <a:r>
              <a:rPr lang="en-VN" dirty="0"/>
              <a:t>VÙNG TRANH CHẤP</a:t>
            </a:r>
          </a:p>
        </p:txBody>
      </p:sp>
      <p:sp>
        <p:nvSpPr>
          <p:cNvPr id="4" name="Text Placeholder 3">
            <a:extLst>
              <a:ext uri="{FF2B5EF4-FFF2-40B4-BE49-F238E27FC236}">
                <a16:creationId xmlns:a16="http://schemas.microsoft.com/office/drawing/2014/main" id="{E5AFC8D9-58EA-2FF7-BFD5-F66F9F0626C5}"/>
              </a:ext>
            </a:extLst>
          </p:cNvPr>
          <p:cNvSpPr>
            <a:spLocks noGrp="1"/>
          </p:cNvSpPr>
          <p:nvPr>
            <p:ph type="body" sz="quarter" idx="14"/>
          </p:nvPr>
        </p:nvSpPr>
        <p:spPr/>
        <p:txBody>
          <a:bodyPr>
            <a:normAutofit/>
          </a:bodyPr>
          <a:lstStyle/>
          <a:p>
            <a:r>
              <a:rPr lang="en-US" dirty="0"/>
              <a:t>5.3.1. </a:t>
            </a:r>
            <a:r>
              <a:rPr lang="en-VN" dirty="0"/>
              <a:t>Yêu cầu dành cho lời giải</a:t>
            </a:r>
          </a:p>
        </p:txBody>
      </p:sp>
      <p:sp>
        <p:nvSpPr>
          <p:cNvPr id="5" name="Text Placeholder 4">
            <a:extLst>
              <a:ext uri="{FF2B5EF4-FFF2-40B4-BE49-F238E27FC236}">
                <a16:creationId xmlns:a16="http://schemas.microsoft.com/office/drawing/2014/main" id="{A6CA7977-EF28-A907-DB96-D9F2F8AB1738}"/>
              </a:ext>
            </a:extLst>
          </p:cNvPr>
          <p:cNvSpPr>
            <a:spLocks noGrp="1"/>
          </p:cNvSpPr>
          <p:nvPr>
            <p:ph type="body" sz="quarter" idx="15"/>
          </p:nvPr>
        </p:nvSpPr>
        <p:spPr/>
        <p:txBody>
          <a:bodyPr/>
          <a:lstStyle/>
          <a:p>
            <a:r>
              <a:rPr lang="en-VN" dirty="0"/>
              <a:t>Vấn đề vùng tranh chấp là một vấn đề phức tạp, do đó, ta cần có những yêu cầu cụ thể để đảm bảo rằng lời giải cho bài toán này có thể đáp ứng được các tiêu chuẩn như các tiến trình đều phải được thực thi, không bị xảy ra hiện tượng đói, dữ liệu không bị thiếu nhất quán hay không để xảy ra tình trạng deadlock.</a:t>
            </a:r>
          </a:p>
        </p:txBody>
      </p:sp>
      <p:sp>
        <p:nvSpPr>
          <p:cNvPr id="6" name="Text Placeholder 5">
            <a:extLst>
              <a:ext uri="{FF2B5EF4-FFF2-40B4-BE49-F238E27FC236}">
                <a16:creationId xmlns:a16="http://schemas.microsoft.com/office/drawing/2014/main" id="{187DC6DB-6477-13D1-7670-126AEB42EDE1}"/>
              </a:ext>
            </a:extLst>
          </p:cNvPr>
          <p:cNvSpPr>
            <a:spLocks noGrp="1"/>
          </p:cNvSpPr>
          <p:nvPr>
            <p:ph type="body" sz="quarter" idx="16"/>
          </p:nvPr>
        </p:nvSpPr>
        <p:spPr/>
        <p:txBody>
          <a:bodyPr>
            <a:normAutofit lnSpcReduction="10000"/>
          </a:bodyPr>
          <a:lstStyle/>
          <a:p>
            <a:r>
              <a:rPr lang="en-VN" dirty="0"/>
              <a:t>03.</a:t>
            </a:r>
          </a:p>
        </p:txBody>
      </p:sp>
      <p:sp>
        <p:nvSpPr>
          <p:cNvPr id="8" name="Footer Placeholder 7">
            <a:extLst>
              <a:ext uri="{FF2B5EF4-FFF2-40B4-BE49-F238E27FC236}">
                <a16:creationId xmlns:a16="http://schemas.microsoft.com/office/drawing/2014/main" id="{713C4304-D619-71EE-F80A-87B3E83603A7}"/>
              </a:ext>
            </a:extLst>
          </p:cNvPr>
          <p:cNvSpPr>
            <a:spLocks noGrp="1"/>
          </p:cNvSpPr>
          <p:nvPr>
            <p:ph type="ftr" sz="quarter" idx="18"/>
          </p:nvPr>
        </p:nvSpPr>
        <p:spPr/>
        <p:txBody>
          <a:bodyPr/>
          <a:lstStyle/>
          <a:p>
            <a:r>
              <a:rPr lang="vi-VN"/>
              <a:t>Thực hiện bởi Trường Đại học Công nghệ Thông tin, ĐHQG-HCM</a:t>
            </a:r>
            <a:endParaRPr lang="vi-VN" dirty="0"/>
          </a:p>
        </p:txBody>
      </p:sp>
    </p:spTree>
    <p:extLst>
      <p:ext uri="{BB962C8B-B14F-4D97-AF65-F5344CB8AC3E}">
        <p14:creationId xmlns:p14="http://schemas.microsoft.com/office/powerpoint/2010/main" val="3495605452"/>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1CCCA-A4EE-0B8F-E51A-23378E072DFB}"/>
              </a:ext>
            </a:extLst>
          </p:cNvPr>
          <p:cNvSpPr>
            <a:spLocks noGrp="1"/>
          </p:cNvSpPr>
          <p:nvPr>
            <p:ph type="title"/>
          </p:nvPr>
        </p:nvSpPr>
        <p:spPr/>
        <p:txBody>
          <a:bodyPr/>
          <a:lstStyle/>
          <a:p>
            <a:r>
              <a:rPr lang="en-VN" dirty="0"/>
              <a:t>5.3.1. Yêu cầu dành cho lời giải</a:t>
            </a:r>
          </a:p>
        </p:txBody>
      </p:sp>
      <p:sp>
        <p:nvSpPr>
          <p:cNvPr id="3" name="Content Placeholder 2">
            <a:extLst>
              <a:ext uri="{FF2B5EF4-FFF2-40B4-BE49-F238E27FC236}">
                <a16:creationId xmlns:a16="http://schemas.microsoft.com/office/drawing/2014/main" id="{0C7B64F9-5959-CEE9-4387-73FC629F25E6}"/>
              </a:ext>
            </a:extLst>
          </p:cNvPr>
          <p:cNvSpPr>
            <a:spLocks noGrp="1"/>
          </p:cNvSpPr>
          <p:nvPr>
            <p:ph idx="1"/>
          </p:nvPr>
        </p:nvSpPr>
        <p:spPr/>
        <p:txBody>
          <a:bodyPr>
            <a:normAutofit fontScale="92500"/>
          </a:bodyPr>
          <a:lstStyle/>
          <a:p>
            <a:r>
              <a:rPr lang="en-VN" dirty="0"/>
              <a:t>Lời giải cho bài toán vùng tranh chấp phải đảm bảo 03 yêu cầu sau:</a:t>
            </a:r>
          </a:p>
          <a:p>
            <a:pPr lvl="1"/>
            <a:r>
              <a:rPr lang="vi-VN" dirty="0"/>
              <a:t>(1) </a:t>
            </a:r>
            <a:r>
              <a:rPr lang="vi-VN" b="1" dirty="0">
                <a:gradFill>
                  <a:gsLst>
                    <a:gs pos="1000">
                      <a:srgbClr val="00C6FF"/>
                    </a:gs>
                    <a:gs pos="100000">
                      <a:srgbClr val="0072FF"/>
                    </a:gs>
                  </a:gsLst>
                  <a:lin ang="5400000" scaled="1"/>
                </a:gradFill>
              </a:rPr>
              <a:t>Mutual exclusion </a:t>
            </a:r>
            <a:r>
              <a:rPr lang="vi-VN" dirty="0"/>
              <a:t>(loại trừ tương hỗ): Khi một </a:t>
            </a:r>
            <a:r>
              <a:rPr lang="en-US" dirty="0" err="1"/>
              <a:t>tiến</a:t>
            </a:r>
            <a:r>
              <a:rPr lang="en-US" dirty="0"/>
              <a:t> </a:t>
            </a:r>
            <a:r>
              <a:rPr lang="en-US" dirty="0" err="1"/>
              <a:t>trình</a:t>
            </a:r>
            <a:r>
              <a:rPr lang="vi-VN" dirty="0"/>
              <a:t> P đang thực thi trong vùng tranh chấp (CS) của nó thì không có </a:t>
            </a:r>
            <a:r>
              <a:rPr lang="en-US" dirty="0" err="1"/>
              <a:t>tiến</a:t>
            </a:r>
            <a:r>
              <a:rPr lang="en-US" dirty="0"/>
              <a:t> </a:t>
            </a:r>
            <a:r>
              <a:rPr lang="en-US" dirty="0" err="1"/>
              <a:t>trình</a:t>
            </a:r>
            <a:r>
              <a:rPr lang="vi-VN" dirty="0"/>
              <a:t> Q nào khác đang thực thi trong CS của Q.</a:t>
            </a:r>
          </a:p>
          <a:p>
            <a:pPr lvl="1"/>
            <a:r>
              <a:rPr lang="en-US" dirty="0"/>
              <a:t>(2) </a:t>
            </a:r>
            <a:r>
              <a:rPr lang="en-US" b="1" dirty="0">
                <a:gradFill>
                  <a:gsLst>
                    <a:gs pos="1000">
                      <a:srgbClr val="00C6FF"/>
                    </a:gs>
                    <a:gs pos="100000">
                      <a:srgbClr val="0072FF"/>
                    </a:gs>
                  </a:gsLst>
                  <a:lin ang="5400000" scaled="1"/>
                </a:gradFill>
              </a:rPr>
              <a:t>Progress</a:t>
            </a:r>
            <a:r>
              <a:rPr lang="en-US" dirty="0"/>
              <a:t> (</a:t>
            </a:r>
            <a:r>
              <a:rPr lang="en-US" dirty="0" err="1"/>
              <a:t>tiến</a:t>
            </a:r>
            <a:r>
              <a:rPr lang="en-US" dirty="0"/>
              <a:t> </a:t>
            </a:r>
            <a:r>
              <a:rPr lang="en-US" dirty="0" err="1"/>
              <a:t>triển</a:t>
            </a:r>
            <a:r>
              <a:rPr lang="en-US" dirty="0"/>
              <a:t>): </a:t>
            </a:r>
            <a:r>
              <a:rPr lang="en-US" dirty="0" err="1"/>
              <a:t>Một</a:t>
            </a:r>
            <a:r>
              <a:rPr lang="en-US" dirty="0"/>
              <a:t> </a:t>
            </a:r>
            <a:r>
              <a:rPr lang="en-US" dirty="0" err="1"/>
              <a:t>tiến</a:t>
            </a:r>
            <a:r>
              <a:rPr lang="en-US" dirty="0"/>
              <a:t> </a:t>
            </a:r>
            <a:r>
              <a:rPr lang="en-US" dirty="0" err="1"/>
              <a:t>trình</a:t>
            </a:r>
            <a:r>
              <a:rPr lang="en-US" dirty="0"/>
              <a:t> </a:t>
            </a:r>
            <a:r>
              <a:rPr lang="en-US" dirty="0" err="1"/>
              <a:t>tạm</a:t>
            </a:r>
            <a:r>
              <a:rPr lang="en-US" dirty="0"/>
              <a:t> </a:t>
            </a:r>
            <a:r>
              <a:rPr lang="en-US" dirty="0" err="1"/>
              <a:t>dừng</a:t>
            </a:r>
            <a:r>
              <a:rPr lang="en-US" dirty="0"/>
              <a:t> </a:t>
            </a:r>
            <a:r>
              <a:rPr lang="en-US" dirty="0" err="1"/>
              <a:t>bên</a:t>
            </a:r>
            <a:r>
              <a:rPr lang="en-US" dirty="0"/>
              <a:t> </a:t>
            </a:r>
            <a:r>
              <a:rPr lang="en-US" dirty="0" err="1"/>
              <a:t>ngoài</a:t>
            </a:r>
            <a:r>
              <a:rPr lang="en-US" dirty="0"/>
              <a:t> </a:t>
            </a:r>
            <a:r>
              <a:rPr lang="en-US" dirty="0" err="1"/>
              <a:t>vùng</a:t>
            </a:r>
            <a:r>
              <a:rPr lang="en-US" dirty="0"/>
              <a:t> </a:t>
            </a:r>
            <a:r>
              <a:rPr lang="en-US" dirty="0" err="1"/>
              <a:t>tranh</a:t>
            </a:r>
            <a:r>
              <a:rPr lang="en-US" dirty="0"/>
              <a:t> </a:t>
            </a:r>
            <a:r>
              <a:rPr lang="en-US" dirty="0" err="1"/>
              <a:t>chấp</a:t>
            </a:r>
            <a:r>
              <a:rPr lang="en-US" dirty="0"/>
              <a:t> </a:t>
            </a:r>
            <a:r>
              <a:rPr lang="en-US" dirty="0" err="1"/>
              <a:t>không</a:t>
            </a:r>
            <a:r>
              <a:rPr lang="en-US" dirty="0"/>
              <a:t> </a:t>
            </a:r>
            <a:r>
              <a:rPr lang="en-US" dirty="0" err="1"/>
              <a:t>được</a:t>
            </a:r>
            <a:r>
              <a:rPr lang="en-US" dirty="0"/>
              <a:t> </a:t>
            </a:r>
            <a:r>
              <a:rPr lang="en-US" dirty="0" err="1"/>
              <a:t>ngăn</a:t>
            </a:r>
            <a:r>
              <a:rPr lang="en-US" dirty="0"/>
              <a:t> </a:t>
            </a:r>
            <a:r>
              <a:rPr lang="en-US" dirty="0" err="1"/>
              <a:t>cản</a:t>
            </a:r>
            <a:r>
              <a:rPr lang="en-US" dirty="0"/>
              <a:t> </a:t>
            </a:r>
            <a:r>
              <a:rPr lang="en-US" dirty="0" err="1"/>
              <a:t>các</a:t>
            </a:r>
            <a:r>
              <a:rPr lang="en-US" dirty="0"/>
              <a:t> </a:t>
            </a:r>
            <a:r>
              <a:rPr lang="en-US" dirty="0" err="1"/>
              <a:t>tiến</a:t>
            </a:r>
            <a:r>
              <a:rPr lang="en-US" dirty="0"/>
              <a:t> </a:t>
            </a:r>
            <a:r>
              <a:rPr lang="en-US" dirty="0" err="1"/>
              <a:t>trình</a:t>
            </a:r>
            <a:r>
              <a:rPr lang="en-US" dirty="0"/>
              <a:t> </a:t>
            </a:r>
            <a:r>
              <a:rPr lang="en-US" dirty="0" err="1"/>
              <a:t>khác</a:t>
            </a:r>
            <a:r>
              <a:rPr lang="en-US" dirty="0"/>
              <a:t> </a:t>
            </a:r>
            <a:r>
              <a:rPr lang="en-US" dirty="0" err="1"/>
              <a:t>vào</a:t>
            </a:r>
            <a:r>
              <a:rPr lang="en-US" dirty="0"/>
              <a:t> </a:t>
            </a:r>
            <a:r>
              <a:rPr lang="en-US" dirty="0" err="1"/>
              <a:t>vùng</a:t>
            </a:r>
            <a:r>
              <a:rPr lang="en-US" dirty="0"/>
              <a:t> </a:t>
            </a:r>
            <a:r>
              <a:rPr lang="en-US" dirty="0" err="1"/>
              <a:t>tranh</a:t>
            </a:r>
            <a:r>
              <a:rPr lang="en-US" dirty="0"/>
              <a:t> </a:t>
            </a:r>
            <a:r>
              <a:rPr lang="en-US" dirty="0" err="1"/>
              <a:t>chấp</a:t>
            </a:r>
            <a:r>
              <a:rPr lang="en-US" dirty="0"/>
              <a:t>.</a:t>
            </a:r>
            <a:endParaRPr lang="en-VN" dirty="0"/>
          </a:p>
          <a:p>
            <a:pPr lvl="1"/>
            <a:r>
              <a:rPr lang="en-US" dirty="0"/>
              <a:t>(3) </a:t>
            </a:r>
            <a:r>
              <a:rPr lang="en-US" b="1" dirty="0">
                <a:gradFill>
                  <a:gsLst>
                    <a:gs pos="1000">
                      <a:srgbClr val="00C6FF"/>
                    </a:gs>
                    <a:gs pos="100000">
                      <a:srgbClr val="0072FF"/>
                    </a:gs>
                  </a:gsLst>
                  <a:lin ang="5400000" scaled="1"/>
                </a:gradFill>
              </a:rPr>
              <a:t>Bounded waiting </a:t>
            </a:r>
            <a:r>
              <a:rPr lang="en-US" dirty="0"/>
              <a:t>(</a:t>
            </a:r>
            <a:r>
              <a:rPr lang="en-US" dirty="0" err="1"/>
              <a:t>chờ</a:t>
            </a:r>
            <a:r>
              <a:rPr lang="en-US" dirty="0"/>
              <a:t> </a:t>
            </a:r>
            <a:r>
              <a:rPr lang="en-US" dirty="0" err="1"/>
              <a:t>đợi</a:t>
            </a:r>
            <a:r>
              <a:rPr lang="en-US" dirty="0"/>
              <a:t> </a:t>
            </a:r>
            <a:r>
              <a:rPr lang="en-US" dirty="0" err="1"/>
              <a:t>giới</a:t>
            </a:r>
            <a:r>
              <a:rPr lang="en-US" dirty="0"/>
              <a:t> </a:t>
            </a:r>
            <a:r>
              <a:rPr lang="en-US" dirty="0" err="1"/>
              <a:t>hạn</a:t>
            </a:r>
            <a:r>
              <a:rPr lang="en-US" dirty="0"/>
              <a:t>): </a:t>
            </a:r>
            <a:r>
              <a:rPr lang="en-US" dirty="0" err="1"/>
              <a:t>Mỗi</a:t>
            </a:r>
            <a:r>
              <a:rPr lang="en-US" dirty="0"/>
              <a:t> </a:t>
            </a:r>
            <a:r>
              <a:rPr lang="en-US" dirty="0" err="1"/>
              <a:t>tiến</a:t>
            </a:r>
            <a:r>
              <a:rPr lang="en-US" dirty="0"/>
              <a:t> </a:t>
            </a:r>
            <a:r>
              <a:rPr lang="en-US" dirty="0" err="1"/>
              <a:t>trình</a:t>
            </a:r>
            <a:r>
              <a:rPr lang="en-US" dirty="0"/>
              <a:t> chỉ </a:t>
            </a:r>
            <a:r>
              <a:rPr lang="en-US" dirty="0" err="1"/>
              <a:t>phải</a:t>
            </a:r>
            <a:r>
              <a:rPr lang="en-US" dirty="0"/>
              <a:t> </a:t>
            </a:r>
            <a:r>
              <a:rPr lang="en-US" dirty="0" err="1"/>
              <a:t>chờ</a:t>
            </a:r>
            <a:r>
              <a:rPr lang="en-US" dirty="0"/>
              <a:t> </a:t>
            </a:r>
            <a:r>
              <a:rPr lang="en-US" dirty="0" err="1"/>
              <a:t>đê</a:t>
            </a:r>
            <a:r>
              <a:rPr lang="en-US" dirty="0"/>
              <a:t>̉ </a:t>
            </a:r>
            <a:r>
              <a:rPr lang="en-US" dirty="0" err="1"/>
              <a:t>được</a:t>
            </a:r>
            <a:r>
              <a:rPr lang="en-US" dirty="0"/>
              <a:t> </a:t>
            </a:r>
            <a:r>
              <a:rPr lang="en-US" dirty="0" err="1"/>
              <a:t>vào</a:t>
            </a:r>
            <a:r>
              <a:rPr lang="en-US" dirty="0"/>
              <a:t> </a:t>
            </a:r>
            <a:r>
              <a:rPr lang="en-US" dirty="0" err="1"/>
              <a:t>vùng</a:t>
            </a:r>
            <a:r>
              <a:rPr lang="en-US" dirty="0"/>
              <a:t> </a:t>
            </a:r>
            <a:r>
              <a:rPr lang="en-US" dirty="0" err="1"/>
              <a:t>tranh</a:t>
            </a:r>
            <a:r>
              <a:rPr lang="en-US" dirty="0"/>
              <a:t> </a:t>
            </a:r>
            <a:r>
              <a:rPr lang="en-US" dirty="0" err="1"/>
              <a:t>chấp</a:t>
            </a:r>
            <a:r>
              <a:rPr lang="en-US" dirty="0"/>
              <a:t> </a:t>
            </a:r>
            <a:r>
              <a:rPr lang="en-US" dirty="0" err="1"/>
              <a:t>trong</a:t>
            </a:r>
            <a:r>
              <a:rPr lang="en-US" dirty="0"/>
              <a:t> </a:t>
            </a:r>
            <a:r>
              <a:rPr lang="en-US" dirty="0" err="1"/>
              <a:t>một</a:t>
            </a:r>
            <a:r>
              <a:rPr lang="en-US" dirty="0"/>
              <a:t> </a:t>
            </a:r>
            <a:r>
              <a:rPr lang="en-US" dirty="0" err="1"/>
              <a:t>khoảng</a:t>
            </a:r>
            <a:r>
              <a:rPr lang="en-US" dirty="0"/>
              <a:t> </a:t>
            </a:r>
            <a:r>
              <a:rPr lang="en-US" dirty="0" err="1"/>
              <a:t>thời</a:t>
            </a:r>
            <a:r>
              <a:rPr lang="en-US" dirty="0"/>
              <a:t> </a:t>
            </a:r>
            <a:r>
              <a:rPr lang="en-US" dirty="0" err="1"/>
              <a:t>gian</a:t>
            </a:r>
            <a:r>
              <a:rPr lang="en-US" dirty="0"/>
              <a:t> có </a:t>
            </a:r>
            <a:r>
              <a:rPr lang="en-US" dirty="0" err="1"/>
              <a:t>hạn</a:t>
            </a:r>
            <a:r>
              <a:rPr lang="en-US" dirty="0"/>
              <a:t> </a:t>
            </a:r>
            <a:r>
              <a:rPr lang="en-US" dirty="0" err="1"/>
              <a:t>định</a:t>
            </a:r>
            <a:r>
              <a:rPr lang="en-US" dirty="0"/>
              <a:t> </a:t>
            </a:r>
            <a:r>
              <a:rPr lang="en-US" dirty="0" err="1"/>
              <a:t>nào</a:t>
            </a:r>
            <a:r>
              <a:rPr lang="en-US" dirty="0"/>
              <a:t> </a:t>
            </a:r>
            <a:r>
              <a:rPr lang="en-US" dirty="0" err="1"/>
              <a:t>đó</a:t>
            </a:r>
            <a:r>
              <a:rPr lang="en-US" dirty="0"/>
              <a:t>. </a:t>
            </a:r>
            <a:r>
              <a:rPr lang="en-US" dirty="0" err="1"/>
              <a:t>Không</a:t>
            </a:r>
            <a:r>
              <a:rPr lang="en-US" dirty="0"/>
              <a:t> </a:t>
            </a:r>
            <a:r>
              <a:rPr lang="en-US" dirty="0" err="1"/>
              <a:t>xảy</a:t>
            </a:r>
            <a:r>
              <a:rPr lang="en-US" dirty="0"/>
              <a:t> </a:t>
            </a:r>
            <a:r>
              <a:rPr lang="en-US" dirty="0" err="1"/>
              <a:t>ra</a:t>
            </a:r>
            <a:r>
              <a:rPr lang="en-US" dirty="0"/>
              <a:t> </a:t>
            </a:r>
            <a:r>
              <a:rPr lang="en-US" dirty="0" err="1"/>
              <a:t>tình</a:t>
            </a:r>
            <a:r>
              <a:rPr lang="en-US" dirty="0"/>
              <a:t> </a:t>
            </a:r>
            <a:r>
              <a:rPr lang="en-US" dirty="0" err="1"/>
              <a:t>trạng</a:t>
            </a:r>
            <a:r>
              <a:rPr lang="en-US" dirty="0"/>
              <a:t> </a:t>
            </a:r>
            <a:r>
              <a:rPr lang="en-US" dirty="0" err="1"/>
              <a:t>đói</a:t>
            </a:r>
            <a:r>
              <a:rPr lang="en-US" dirty="0"/>
              <a:t> </a:t>
            </a:r>
            <a:r>
              <a:rPr lang="en-US" dirty="0" err="1"/>
              <a:t>tài</a:t>
            </a:r>
            <a:r>
              <a:rPr lang="en-US" dirty="0"/>
              <a:t> </a:t>
            </a:r>
            <a:r>
              <a:rPr lang="en-US" dirty="0" err="1"/>
              <a:t>nguyên</a:t>
            </a:r>
            <a:r>
              <a:rPr lang="en-US" dirty="0"/>
              <a:t> (starvation).</a:t>
            </a:r>
            <a:endParaRPr lang="en-VN" dirty="0"/>
          </a:p>
        </p:txBody>
      </p:sp>
      <p:sp>
        <p:nvSpPr>
          <p:cNvPr id="4" name="Footer Placeholder 3">
            <a:extLst>
              <a:ext uri="{FF2B5EF4-FFF2-40B4-BE49-F238E27FC236}">
                <a16:creationId xmlns:a16="http://schemas.microsoft.com/office/drawing/2014/main" id="{6FC1481A-CF74-5FE0-9BED-6080815B1B48}"/>
              </a:ext>
            </a:extLst>
          </p:cNvPr>
          <p:cNvSpPr>
            <a:spLocks noGrp="1"/>
          </p:cNvSpPr>
          <p:nvPr>
            <p:ph type="ftr" sz="quarter" idx="11"/>
          </p:nvPr>
        </p:nvSpPr>
        <p:spPr/>
        <p:txBody>
          <a:bodyPr/>
          <a:lstStyle/>
          <a:p>
            <a:r>
              <a:rPr lang="vi-VN"/>
              <a:t>Thực hiện bởi Trường Đại học Công nghệ Thông tin, ĐHQG-HCM</a:t>
            </a:r>
            <a:endParaRPr lang="en-VN" dirty="0"/>
          </a:p>
        </p:txBody>
      </p:sp>
      <p:sp>
        <p:nvSpPr>
          <p:cNvPr id="5" name="Slide Number Placeholder 4">
            <a:extLst>
              <a:ext uri="{FF2B5EF4-FFF2-40B4-BE49-F238E27FC236}">
                <a16:creationId xmlns:a16="http://schemas.microsoft.com/office/drawing/2014/main" id="{B375778F-ABE2-8D9A-7D36-74BDF20BBAC8}"/>
              </a:ext>
            </a:extLst>
          </p:cNvPr>
          <p:cNvSpPr>
            <a:spLocks noGrp="1"/>
          </p:cNvSpPr>
          <p:nvPr>
            <p:ph type="sldNum" sz="quarter" idx="12"/>
          </p:nvPr>
        </p:nvSpPr>
        <p:spPr/>
        <p:txBody>
          <a:bodyPr/>
          <a:lstStyle/>
          <a:p>
            <a:fld id="{D8B0B3AC-44A8-D142-AAF6-9A453466E1A4}" type="slidenum">
              <a:rPr lang="en-VN" smtClean="0"/>
              <a:pPr/>
              <a:t>21</a:t>
            </a:fld>
            <a:endParaRPr lang="en-VN" dirty="0"/>
          </a:p>
        </p:txBody>
      </p:sp>
    </p:spTree>
    <p:extLst>
      <p:ext uri="{BB962C8B-B14F-4D97-AF65-F5344CB8AC3E}">
        <p14:creationId xmlns:p14="http://schemas.microsoft.com/office/powerpoint/2010/main" val="3537483957"/>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1CCCA-A4EE-0B8F-E51A-23378E072DFB}"/>
              </a:ext>
            </a:extLst>
          </p:cNvPr>
          <p:cNvSpPr>
            <a:spLocks noGrp="1"/>
          </p:cNvSpPr>
          <p:nvPr>
            <p:ph type="title"/>
          </p:nvPr>
        </p:nvSpPr>
        <p:spPr/>
        <p:txBody>
          <a:bodyPr/>
          <a:lstStyle/>
          <a:p>
            <a:r>
              <a:rPr lang="en-VN" dirty="0"/>
              <a:t>5.3.1. Yêu cầu dành cho lời giải</a:t>
            </a:r>
          </a:p>
        </p:txBody>
      </p:sp>
      <p:sp>
        <p:nvSpPr>
          <p:cNvPr id="4" name="Footer Placeholder 3">
            <a:extLst>
              <a:ext uri="{FF2B5EF4-FFF2-40B4-BE49-F238E27FC236}">
                <a16:creationId xmlns:a16="http://schemas.microsoft.com/office/drawing/2014/main" id="{6FC1481A-CF74-5FE0-9BED-6080815B1B48}"/>
              </a:ext>
            </a:extLst>
          </p:cNvPr>
          <p:cNvSpPr>
            <a:spLocks noGrp="1"/>
          </p:cNvSpPr>
          <p:nvPr>
            <p:ph type="ftr" sz="quarter" idx="11"/>
          </p:nvPr>
        </p:nvSpPr>
        <p:spPr/>
        <p:txBody>
          <a:bodyPr/>
          <a:lstStyle/>
          <a:p>
            <a:r>
              <a:rPr lang="vi-VN"/>
              <a:t>Thực hiện bởi Trường Đại học Công nghệ Thông tin, ĐHQG-HCM</a:t>
            </a:r>
            <a:endParaRPr lang="en-VN" dirty="0"/>
          </a:p>
        </p:txBody>
      </p:sp>
      <p:sp>
        <p:nvSpPr>
          <p:cNvPr id="5" name="Slide Number Placeholder 4">
            <a:extLst>
              <a:ext uri="{FF2B5EF4-FFF2-40B4-BE49-F238E27FC236}">
                <a16:creationId xmlns:a16="http://schemas.microsoft.com/office/drawing/2014/main" id="{B375778F-ABE2-8D9A-7D36-74BDF20BBAC8}"/>
              </a:ext>
            </a:extLst>
          </p:cNvPr>
          <p:cNvSpPr>
            <a:spLocks noGrp="1"/>
          </p:cNvSpPr>
          <p:nvPr>
            <p:ph type="sldNum" sz="quarter" idx="12"/>
          </p:nvPr>
        </p:nvSpPr>
        <p:spPr/>
        <p:txBody>
          <a:bodyPr/>
          <a:lstStyle/>
          <a:p>
            <a:fld id="{D8B0B3AC-44A8-D142-AAF6-9A453466E1A4}" type="slidenum">
              <a:rPr lang="en-VN" smtClean="0"/>
              <a:pPr/>
              <a:t>22</a:t>
            </a:fld>
            <a:endParaRPr lang="en-VN" dirty="0"/>
          </a:p>
        </p:txBody>
      </p:sp>
      <p:pic>
        <p:nvPicPr>
          <p:cNvPr id="10" name="Picture 9">
            <a:extLst>
              <a:ext uri="{FF2B5EF4-FFF2-40B4-BE49-F238E27FC236}">
                <a16:creationId xmlns:a16="http://schemas.microsoft.com/office/drawing/2014/main" id="{3535020B-A650-1442-1BC3-711D24AE7598}"/>
              </a:ext>
            </a:extLst>
          </p:cNvPr>
          <p:cNvPicPr>
            <a:picLocks noChangeAspect="1"/>
          </p:cNvPicPr>
          <p:nvPr/>
        </p:nvPicPr>
        <p:blipFill>
          <a:blip r:embed="rId2"/>
          <a:srcRect/>
          <a:stretch/>
        </p:blipFill>
        <p:spPr>
          <a:xfrm>
            <a:off x="2659447" y="2589519"/>
            <a:ext cx="6873105" cy="3866122"/>
          </a:xfrm>
          <a:prstGeom prst="rect">
            <a:avLst/>
          </a:prstGeom>
        </p:spPr>
      </p:pic>
      <p:sp>
        <p:nvSpPr>
          <p:cNvPr id="11" name="Rectangle 10">
            <a:extLst>
              <a:ext uri="{FF2B5EF4-FFF2-40B4-BE49-F238E27FC236}">
                <a16:creationId xmlns:a16="http://schemas.microsoft.com/office/drawing/2014/main" id="{E05598B7-A70F-38E3-E79C-FC9F3E7CA92E}"/>
              </a:ext>
            </a:extLst>
          </p:cNvPr>
          <p:cNvSpPr/>
          <p:nvPr/>
        </p:nvSpPr>
        <p:spPr>
          <a:xfrm>
            <a:off x="2650992" y="6177889"/>
            <a:ext cx="1782695" cy="277751"/>
          </a:xfrm>
          <a:prstGeom prst="rect">
            <a:avLst/>
          </a:prstGeom>
          <a:gradFill flip="none" rotWithShape="1">
            <a:gsLst>
              <a:gs pos="0">
                <a:srgbClr val="FFC000"/>
              </a:gs>
              <a:gs pos="100000">
                <a:srgbClr val="FF0000"/>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VN" sz="1400" b="1" dirty="0">
                <a:latin typeface="Arial" panose="020B0604020202020204" pitchFamily="34" charset="0"/>
                <a:cs typeface="Arial" panose="020B0604020202020204" pitchFamily="34" charset="0"/>
              </a:rPr>
              <a:t>Mutual exclusion</a:t>
            </a:r>
          </a:p>
        </p:txBody>
      </p:sp>
      <p:sp>
        <p:nvSpPr>
          <p:cNvPr id="8" name="Content Placeholder 7">
            <a:extLst>
              <a:ext uri="{FF2B5EF4-FFF2-40B4-BE49-F238E27FC236}">
                <a16:creationId xmlns:a16="http://schemas.microsoft.com/office/drawing/2014/main" id="{2191024D-190F-4DC2-26A8-D883096EF38C}"/>
              </a:ext>
            </a:extLst>
          </p:cNvPr>
          <p:cNvSpPr>
            <a:spLocks noGrp="1"/>
          </p:cNvSpPr>
          <p:nvPr>
            <p:ph idx="1"/>
          </p:nvPr>
        </p:nvSpPr>
        <p:spPr>
          <a:xfrm>
            <a:off x="838200" y="1569085"/>
            <a:ext cx="10515600" cy="801359"/>
          </a:xfrm>
        </p:spPr>
        <p:txBody>
          <a:bodyPr>
            <a:noAutofit/>
          </a:bodyPr>
          <a:lstStyle/>
          <a:p>
            <a:pPr marL="457200" lvl="1" indent="0">
              <a:buNone/>
            </a:pPr>
            <a:r>
              <a:rPr lang="vi-VN" sz="2200" dirty="0"/>
              <a:t>(1) </a:t>
            </a:r>
            <a:r>
              <a:rPr lang="vi-VN" sz="2200" b="1" dirty="0">
                <a:gradFill>
                  <a:gsLst>
                    <a:gs pos="1000">
                      <a:srgbClr val="00C6FF"/>
                    </a:gs>
                    <a:gs pos="100000">
                      <a:srgbClr val="0072FF"/>
                    </a:gs>
                  </a:gsLst>
                  <a:lin ang="5400000" scaled="1"/>
                </a:gradFill>
              </a:rPr>
              <a:t>Mutual exclusion </a:t>
            </a:r>
            <a:r>
              <a:rPr lang="vi-VN" sz="2200" dirty="0"/>
              <a:t>(loại trừ tương hỗ): Khi một </a:t>
            </a:r>
            <a:r>
              <a:rPr lang="en-US" sz="2200" dirty="0" err="1"/>
              <a:t>tiến</a:t>
            </a:r>
            <a:r>
              <a:rPr lang="en-US" sz="2200" dirty="0"/>
              <a:t> </a:t>
            </a:r>
            <a:r>
              <a:rPr lang="en-US" sz="2200" dirty="0" err="1"/>
              <a:t>trình</a:t>
            </a:r>
            <a:r>
              <a:rPr lang="vi-VN" sz="2200" dirty="0"/>
              <a:t> P đang thực thi trong vùng tranh chấp (CS) của nó thì không có </a:t>
            </a:r>
            <a:r>
              <a:rPr lang="en-US" sz="2200" dirty="0" err="1"/>
              <a:t>tiến</a:t>
            </a:r>
            <a:r>
              <a:rPr lang="en-US" sz="2200" dirty="0"/>
              <a:t> </a:t>
            </a:r>
            <a:r>
              <a:rPr lang="en-US" sz="2200" dirty="0" err="1"/>
              <a:t>trình</a:t>
            </a:r>
            <a:r>
              <a:rPr lang="vi-VN" sz="2200" dirty="0"/>
              <a:t> Q nào khác đang thực thi trong CS của Q.</a:t>
            </a:r>
          </a:p>
        </p:txBody>
      </p:sp>
    </p:spTree>
    <p:extLst>
      <p:ext uri="{BB962C8B-B14F-4D97-AF65-F5344CB8AC3E}">
        <p14:creationId xmlns:p14="http://schemas.microsoft.com/office/powerpoint/2010/main" val="2695529450"/>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1CCCA-A4EE-0B8F-E51A-23378E072DFB}"/>
              </a:ext>
            </a:extLst>
          </p:cNvPr>
          <p:cNvSpPr>
            <a:spLocks noGrp="1"/>
          </p:cNvSpPr>
          <p:nvPr>
            <p:ph type="title"/>
          </p:nvPr>
        </p:nvSpPr>
        <p:spPr/>
        <p:txBody>
          <a:bodyPr/>
          <a:lstStyle/>
          <a:p>
            <a:r>
              <a:rPr lang="en-VN" dirty="0"/>
              <a:t>5.3.1. Yêu cầu dành cho lời giải</a:t>
            </a:r>
          </a:p>
        </p:txBody>
      </p:sp>
      <p:sp>
        <p:nvSpPr>
          <p:cNvPr id="4" name="Footer Placeholder 3">
            <a:extLst>
              <a:ext uri="{FF2B5EF4-FFF2-40B4-BE49-F238E27FC236}">
                <a16:creationId xmlns:a16="http://schemas.microsoft.com/office/drawing/2014/main" id="{6FC1481A-CF74-5FE0-9BED-6080815B1B48}"/>
              </a:ext>
            </a:extLst>
          </p:cNvPr>
          <p:cNvSpPr>
            <a:spLocks noGrp="1"/>
          </p:cNvSpPr>
          <p:nvPr>
            <p:ph type="ftr" sz="quarter" idx="11"/>
          </p:nvPr>
        </p:nvSpPr>
        <p:spPr/>
        <p:txBody>
          <a:bodyPr/>
          <a:lstStyle/>
          <a:p>
            <a:r>
              <a:rPr lang="vi-VN"/>
              <a:t>Thực hiện bởi Trường Đại học Công nghệ Thông tin, ĐHQG-HCM</a:t>
            </a:r>
            <a:endParaRPr lang="en-VN" dirty="0"/>
          </a:p>
        </p:txBody>
      </p:sp>
      <p:sp>
        <p:nvSpPr>
          <p:cNvPr id="5" name="Slide Number Placeholder 4">
            <a:extLst>
              <a:ext uri="{FF2B5EF4-FFF2-40B4-BE49-F238E27FC236}">
                <a16:creationId xmlns:a16="http://schemas.microsoft.com/office/drawing/2014/main" id="{B375778F-ABE2-8D9A-7D36-74BDF20BBAC8}"/>
              </a:ext>
            </a:extLst>
          </p:cNvPr>
          <p:cNvSpPr>
            <a:spLocks noGrp="1"/>
          </p:cNvSpPr>
          <p:nvPr>
            <p:ph type="sldNum" sz="quarter" idx="12"/>
          </p:nvPr>
        </p:nvSpPr>
        <p:spPr/>
        <p:txBody>
          <a:bodyPr/>
          <a:lstStyle/>
          <a:p>
            <a:fld id="{D8B0B3AC-44A8-D142-AAF6-9A453466E1A4}" type="slidenum">
              <a:rPr lang="en-VN" smtClean="0"/>
              <a:pPr/>
              <a:t>23</a:t>
            </a:fld>
            <a:endParaRPr lang="en-VN" dirty="0"/>
          </a:p>
        </p:txBody>
      </p:sp>
      <p:pic>
        <p:nvPicPr>
          <p:cNvPr id="10" name="Picture 9">
            <a:extLst>
              <a:ext uri="{FF2B5EF4-FFF2-40B4-BE49-F238E27FC236}">
                <a16:creationId xmlns:a16="http://schemas.microsoft.com/office/drawing/2014/main" id="{3535020B-A650-1442-1BC3-711D24AE7598}"/>
              </a:ext>
            </a:extLst>
          </p:cNvPr>
          <p:cNvPicPr>
            <a:picLocks noChangeAspect="1"/>
          </p:cNvPicPr>
          <p:nvPr/>
        </p:nvPicPr>
        <p:blipFill>
          <a:blip r:embed="rId2"/>
          <a:srcRect/>
          <a:stretch/>
        </p:blipFill>
        <p:spPr>
          <a:xfrm>
            <a:off x="2659447" y="2589519"/>
            <a:ext cx="6873105" cy="3866121"/>
          </a:xfrm>
          <a:prstGeom prst="rect">
            <a:avLst/>
          </a:prstGeom>
        </p:spPr>
      </p:pic>
      <p:sp>
        <p:nvSpPr>
          <p:cNvPr id="11" name="Rectangle 10">
            <a:extLst>
              <a:ext uri="{FF2B5EF4-FFF2-40B4-BE49-F238E27FC236}">
                <a16:creationId xmlns:a16="http://schemas.microsoft.com/office/drawing/2014/main" id="{E05598B7-A70F-38E3-E79C-FC9F3E7CA92E}"/>
              </a:ext>
            </a:extLst>
          </p:cNvPr>
          <p:cNvSpPr/>
          <p:nvPr/>
        </p:nvSpPr>
        <p:spPr>
          <a:xfrm>
            <a:off x="2650992" y="6177889"/>
            <a:ext cx="1782695" cy="277751"/>
          </a:xfrm>
          <a:prstGeom prst="rect">
            <a:avLst/>
          </a:prstGeom>
          <a:gradFill flip="none" rotWithShape="1">
            <a:gsLst>
              <a:gs pos="0">
                <a:srgbClr val="FFC000"/>
              </a:gs>
              <a:gs pos="100000">
                <a:srgbClr val="FF0000"/>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VN" sz="1400" b="1" dirty="0">
                <a:latin typeface="Arial" panose="020B0604020202020204" pitchFamily="34" charset="0"/>
                <a:cs typeface="Arial" panose="020B0604020202020204" pitchFamily="34" charset="0"/>
              </a:rPr>
              <a:t>Progress</a:t>
            </a:r>
          </a:p>
        </p:txBody>
      </p:sp>
      <p:sp>
        <p:nvSpPr>
          <p:cNvPr id="8" name="Content Placeholder 7">
            <a:extLst>
              <a:ext uri="{FF2B5EF4-FFF2-40B4-BE49-F238E27FC236}">
                <a16:creationId xmlns:a16="http://schemas.microsoft.com/office/drawing/2014/main" id="{2191024D-190F-4DC2-26A8-D883096EF38C}"/>
              </a:ext>
            </a:extLst>
          </p:cNvPr>
          <p:cNvSpPr>
            <a:spLocks noGrp="1"/>
          </p:cNvSpPr>
          <p:nvPr>
            <p:ph idx="1"/>
          </p:nvPr>
        </p:nvSpPr>
        <p:spPr>
          <a:xfrm>
            <a:off x="838200" y="1788160"/>
            <a:ext cx="10515600" cy="801359"/>
          </a:xfrm>
        </p:spPr>
        <p:txBody>
          <a:bodyPr>
            <a:normAutofit fontScale="92500" lnSpcReduction="20000"/>
          </a:bodyPr>
          <a:lstStyle/>
          <a:p>
            <a:pPr marL="457200" lvl="1" indent="0">
              <a:buNone/>
            </a:pPr>
            <a:r>
              <a:rPr lang="en-US" dirty="0"/>
              <a:t>(2) </a:t>
            </a:r>
            <a:r>
              <a:rPr lang="en-US" b="1" dirty="0">
                <a:gradFill>
                  <a:gsLst>
                    <a:gs pos="1000">
                      <a:srgbClr val="00C6FF"/>
                    </a:gs>
                    <a:gs pos="100000">
                      <a:srgbClr val="0072FF"/>
                    </a:gs>
                  </a:gsLst>
                  <a:lin ang="5400000" scaled="1"/>
                </a:gradFill>
              </a:rPr>
              <a:t>Progress</a:t>
            </a:r>
            <a:r>
              <a:rPr lang="en-US" dirty="0"/>
              <a:t> (</a:t>
            </a:r>
            <a:r>
              <a:rPr lang="en-US" dirty="0" err="1"/>
              <a:t>tiến</a:t>
            </a:r>
            <a:r>
              <a:rPr lang="en-US" dirty="0"/>
              <a:t> </a:t>
            </a:r>
            <a:r>
              <a:rPr lang="en-US" dirty="0" err="1"/>
              <a:t>triển</a:t>
            </a:r>
            <a:r>
              <a:rPr lang="en-US" dirty="0"/>
              <a:t>): </a:t>
            </a:r>
            <a:r>
              <a:rPr lang="en-US" dirty="0" err="1"/>
              <a:t>Một</a:t>
            </a:r>
            <a:r>
              <a:rPr lang="en-US" dirty="0"/>
              <a:t> </a:t>
            </a:r>
            <a:r>
              <a:rPr lang="en-US" dirty="0" err="1"/>
              <a:t>tiến</a:t>
            </a:r>
            <a:r>
              <a:rPr lang="en-US" dirty="0"/>
              <a:t> </a:t>
            </a:r>
            <a:r>
              <a:rPr lang="en-US" dirty="0" err="1"/>
              <a:t>trình</a:t>
            </a:r>
            <a:r>
              <a:rPr lang="en-US" dirty="0"/>
              <a:t> </a:t>
            </a:r>
            <a:r>
              <a:rPr lang="en-US" dirty="0" err="1"/>
              <a:t>tạm</a:t>
            </a:r>
            <a:r>
              <a:rPr lang="en-US" dirty="0"/>
              <a:t> </a:t>
            </a:r>
            <a:r>
              <a:rPr lang="en-US" dirty="0" err="1"/>
              <a:t>dừng</a:t>
            </a:r>
            <a:r>
              <a:rPr lang="en-US" dirty="0"/>
              <a:t> </a:t>
            </a:r>
            <a:r>
              <a:rPr lang="en-US" dirty="0" err="1"/>
              <a:t>bên</a:t>
            </a:r>
            <a:r>
              <a:rPr lang="en-US" dirty="0"/>
              <a:t> </a:t>
            </a:r>
            <a:r>
              <a:rPr lang="en-US" dirty="0" err="1"/>
              <a:t>ngoài</a:t>
            </a:r>
            <a:r>
              <a:rPr lang="en-US" dirty="0"/>
              <a:t> </a:t>
            </a:r>
            <a:r>
              <a:rPr lang="en-US" dirty="0" err="1"/>
              <a:t>vùng</a:t>
            </a:r>
            <a:r>
              <a:rPr lang="en-US" dirty="0"/>
              <a:t> </a:t>
            </a:r>
            <a:r>
              <a:rPr lang="en-US" dirty="0" err="1"/>
              <a:t>tranh</a:t>
            </a:r>
            <a:r>
              <a:rPr lang="en-US" dirty="0"/>
              <a:t> </a:t>
            </a:r>
            <a:r>
              <a:rPr lang="en-US" dirty="0" err="1"/>
              <a:t>chấp</a:t>
            </a:r>
            <a:r>
              <a:rPr lang="en-US" dirty="0"/>
              <a:t> </a:t>
            </a:r>
            <a:r>
              <a:rPr lang="en-US" dirty="0" err="1"/>
              <a:t>không</a:t>
            </a:r>
            <a:r>
              <a:rPr lang="en-US" dirty="0"/>
              <a:t> </a:t>
            </a:r>
            <a:r>
              <a:rPr lang="en-US" dirty="0" err="1"/>
              <a:t>được</a:t>
            </a:r>
            <a:r>
              <a:rPr lang="en-US" dirty="0"/>
              <a:t> </a:t>
            </a:r>
            <a:r>
              <a:rPr lang="en-US" dirty="0" err="1"/>
              <a:t>ngăn</a:t>
            </a:r>
            <a:r>
              <a:rPr lang="en-US" dirty="0"/>
              <a:t> </a:t>
            </a:r>
            <a:r>
              <a:rPr lang="en-US" dirty="0" err="1"/>
              <a:t>cản</a:t>
            </a:r>
            <a:r>
              <a:rPr lang="en-US" dirty="0"/>
              <a:t> </a:t>
            </a:r>
            <a:r>
              <a:rPr lang="en-US" dirty="0" err="1"/>
              <a:t>các</a:t>
            </a:r>
            <a:r>
              <a:rPr lang="en-US" dirty="0"/>
              <a:t> </a:t>
            </a:r>
            <a:r>
              <a:rPr lang="en-US" dirty="0" err="1"/>
              <a:t>tiến</a:t>
            </a:r>
            <a:r>
              <a:rPr lang="en-US" dirty="0"/>
              <a:t> </a:t>
            </a:r>
            <a:r>
              <a:rPr lang="en-US" dirty="0" err="1"/>
              <a:t>trình</a:t>
            </a:r>
            <a:r>
              <a:rPr lang="en-US" dirty="0"/>
              <a:t> </a:t>
            </a:r>
            <a:r>
              <a:rPr lang="en-US" dirty="0" err="1"/>
              <a:t>khác</a:t>
            </a:r>
            <a:r>
              <a:rPr lang="en-US" dirty="0"/>
              <a:t> </a:t>
            </a:r>
            <a:r>
              <a:rPr lang="en-US" dirty="0" err="1"/>
              <a:t>vào</a:t>
            </a:r>
            <a:r>
              <a:rPr lang="en-US" dirty="0"/>
              <a:t> </a:t>
            </a:r>
            <a:r>
              <a:rPr lang="en-US" dirty="0" err="1"/>
              <a:t>vùng</a:t>
            </a:r>
            <a:r>
              <a:rPr lang="en-US" dirty="0"/>
              <a:t> </a:t>
            </a:r>
            <a:r>
              <a:rPr lang="en-US" dirty="0" err="1"/>
              <a:t>tranh</a:t>
            </a:r>
            <a:r>
              <a:rPr lang="en-US" dirty="0"/>
              <a:t> </a:t>
            </a:r>
            <a:r>
              <a:rPr lang="en-US" dirty="0" err="1"/>
              <a:t>chấp</a:t>
            </a:r>
            <a:r>
              <a:rPr lang="en-US" dirty="0"/>
              <a:t>.</a:t>
            </a:r>
            <a:endParaRPr lang="vi-VN" dirty="0"/>
          </a:p>
        </p:txBody>
      </p:sp>
    </p:spTree>
    <p:extLst>
      <p:ext uri="{BB962C8B-B14F-4D97-AF65-F5344CB8AC3E}">
        <p14:creationId xmlns:p14="http://schemas.microsoft.com/office/powerpoint/2010/main" val="2465675605"/>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1CCCA-A4EE-0B8F-E51A-23378E072DFB}"/>
              </a:ext>
            </a:extLst>
          </p:cNvPr>
          <p:cNvSpPr>
            <a:spLocks noGrp="1"/>
          </p:cNvSpPr>
          <p:nvPr>
            <p:ph type="title"/>
          </p:nvPr>
        </p:nvSpPr>
        <p:spPr/>
        <p:txBody>
          <a:bodyPr/>
          <a:lstStyle/>
          <a:p>
            <a:r>
              <a:rPr lang="en-VN" dirty="0"/>
              <a:t>5.3.1. Yêu cầu dành cho lời giải</a:t>
            </a:r>
          </a:p>
        </p:txBody>
      </p:sp>
      <p:sp>
        <p:nvSpPr>
          <p:cNvPr id="4" name="Footer Placeholder 3">
            <a:extLst>
              <a:ext uri="{FF2B5EF4-FFF2-40B4-BE49-F238E27FC236}">
                <a16:creationId xmlns:a16="http://schemas.microsoft.com/office/drawing/2014/main" id="{6FC1481A-CF74-5FE0-9BED-6080815B1B48}"/>
              </a:ext>
            </a:extLst>
          </p:cNvPr>
          <p:cNvSpPr>
            <a:spLocks noGrp="1"/>
          </p:cNvSpPr>
          <p:nvPr>
            <p:ph type="ftr" sz="quarter" idx="11"/>
          </p:nvPr>
        </p:nvSpPr>
        <p:spPr/>
        <p:txBody>
          <a:bodyPr/>
          <a:lstStyle/>
          <a:p>
            <a:r>
              <a:rPr lang="vi-VN"/>
              <a:t>Thực hiện bởi Trường Đại học Công nghệ Thông tin, ĐHQG-HCM</a:t>
            </a:r>
            <a:endParaRPr lang="en-VN" dirty="0"/>
          </a:p>
        </p:txBody>
      </p:sp>
      <p:sp>
        <p:nvSpPr>
          <p:cNvPr id="5" name="Slide Number Placeholder 4">
            <a:extLst>
              <a:ext uri="{FF2B5EF4-FFF2-40B4-BE49-F238E27FC236}">
                <a16:creationId xmlns:a16="http://schemas.microsoft.com/office/drawing/2014/main" id="{B375778F-ABE2-8D9A-7D36-74BDF20BBAC8}"/>
              </a:ext>
            </a:extLst>
          </p:cNvPr>
          <p:cNvSpPr>
            <a:spLocks noGrp="1"/>
          </p:cNvSpPr>
          <p:nvPr>
            <p:ph type="sldNum" sz="quarter" idx="12"/>
          </p:nvPr>
        </p:nvSpPr>
        <p:spPr/>
        <p:txBody>
          <a:bodyPr/>
          <a:lstStyle/>
          <a:p>
            <a:fld id="{D8B0B3AC-44A8-D142-AAF6-9A453466E1A4}" type="slidenum">
              <a:rPr lang="en-VN" smtClean="0"/>
              <a:pPr/>
              <a:t>24</a:t>
            </a:fld>
            <a:endParaRPr lang="en-VN" dirty="0"/>
          </a:p>
        </p:txBody>
      </p:sp>
      <p:pic>
        <p:nvPicPr>
          <p:cNvPr id="10" name="Picture 9">
            <a:extLst>
              <a:ext uri="{FF2B5EF4-FFF2-40B4-BE49-F238E27FC236}">
                <a16:creationId xmlns:a16="http://schemas.microsoft.com/office/drawing/2014/main" id="{3535020B-A650-1442-1BC3-711D24AE7598}"/>
              </a:ext>
            </a:extLst>
          </p:cNvPr>
          <p:cNvPicPr>
            <a:picLocks noChangeAspect="1"/>
          </p:cNvPicPr>
          <p:nvPr/>
        </p:nvPicPr>
        <p:blipFill>
          <a:blip r:embed="rId2"/>
          <a:srcRect/>
          <a:stretch/>
        </p:blipFill>
        <p:spPr>
          <a:xfrm>
            <a:off x="1496870" y="2996773"/>
            <a:ext cx="5013407" cy="2820041"/>
          </a:xfrm>
          <a:prstGeom prst="rect">
            <a:avLst/>
          </a:prstGeom>
        </p:spPr>
      </p:pic>
      <p:sp>
        <p:nvSpPr>
          <p:cNvPr id="11" name="Rectangle 10">
            <a:extLst>
              <a:ext uri="{FF2B5EF4-FFF2-40B4-BE49-F238E27FC236}">
                <a16:creationId xmlns:a16="http://schemas.microsoft.com/office/drawing/2014/main" id="{E05598B7-A70F-38E3-E79C-FC9F3E7CA92E}"/>
              </a:ext>
            </a:extLst>
          </p:cNvPr>
          <p:cNvSpPr/>
          <p:nvPr/>
        </p:nvSpPr>
        <p:spPr>
          <a:xfrm>
            <a:off x="1490703" y="5614216"/>
            <a:ext cx="1300340" cy="202598"/>
          </a:xfrm>
          <a:prstGeom prst="rect">
            <a:avLst/>
          </a:prstGeom>
          <a:gradFill flip="none" rotWithShape="1">
            <a:gsLst>
              <a:gs pos="0">
                <a:srgbClr val="FFC000"/>
              </a:gs>
              <a:gs pos="100000">
                <a:srgbClr val="FF0000"/>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VN" sz="1100" b="1" dirty="0">
                <a:latin typeface="Arial" panose="020B0604020202020204" pitchFamily="34" charset="0"/>
                <a:cs typeface="Arial" panose="020B0604020202020204" pitchFamily="34" charset="0"/>
              </a:rPr>
              <a:t>Progress</a:t>
            </a:r>
          </a:p>
        </p:txBody>
      </p:sp>
      <p:sp>
        <p:nvSpPr>
          <p:cNvPr id="8" name="Content Placeholder 7">
            <a:extLst>
              <a:ext uri="{FF2B5EF4-FFF2-40B4-BE49-F238E27FC236}">
                <a16:creationId xmlns:a16="http://schemas.microsoft.com/office/drawing/2014/main" id="{2191024D-190F-4DC2-26A8-D883096EF38C}"/>
              </a:ext>
            </a:extLst>
          </p:cNvPr>
          <p:cNvSpPr>
            <a:spLocks noGrp="1"/>
          </p:cNvSpPr>
          <p:nvPr>
            <p:ph idx="1"/>
          </p:nvPr>
        </p:nvSpPr>
        <p:spPr>
          <a:xfrm>
            <a:off x="838200" y="1788160"/>
            <a:ext cx="10515600" cy="801359"/>
          </a:xfrm>
        </p:spPr>
        <p:txBody>
          <a:bodyPr>
            <a:normAutofit fontScale="92500" lnSpcReduction="20000"/>
          </a:bodyPr>
          <a:lstStyle/>
          <a:p>
            <a:pPr marL="457200" lvl="1" indent="0">
              <a:buNone/>
            </a:pPr>
            <a:r>
              <a:rPr lang="en-US" dirty="0"/>
              <a:t>(2) </a:t>
            </a:r>
            <a:r>
              <a:rPr lang="en-US" b="1" dirty="0">
                <a:gradFill>
                  <a:gsLst>
                    <a:gs pos="1000">
                      <a:srgbClr val="00C6FF"/>
                    </a:gs>
                    <a:gs pos="100000">
                      <a:srgbClr val="0072FF"/>
                    </a:gs>
                  </a:gsLst>
                  <a:lin ang="5400000" scaled="1"/>
                </a:gradFill>
              </a:rPr>
              <a:t>Progress</a:t>
            </a:r>
            <a:r>
              <a:rPr lang="en-US" dirty="0"/>
              <a:t> (</a:t>
            </a:r>
            <a:r>
              <a:rPr lang="en-US" dirty="0" err="1"/>
              <a:t>tiến</a:t>
            </a:r>
            <a:r>
              <a:rPr lang="en-US" dirty="0"/>
              <a:t> </a:t>
            </a:r>
            <a:r>
              <a:rPr lang="en-US" dirty="0" err="1"/>
              <a:t>triển</a:t>
            </a:r>
            <a:r>
              <a:rPr lang="en-US" dirty="0"/>
              <a:t>): </a:t>
            </a:r>
            <a:r>
              <a:rPr lang="en-US" dirty="0" err="1"/>
              <a:t>Một</a:t>
            </a:r>
            <a:r>
              <a:rPr lang="en-US" dirty="0"/>
              <a:t> </a:t>
            </a:r>
            <a:r>
              <a:rPr lang="en-US" dirty="0" err="1"/>
              <a:t>tiến</a:t>
            </a:r>
            <a:r>
              <a:rPr lang="en-US" dirty="0"/>
              <a:t> </a:t>
            </a:r>
            <a:r>
              <a:rPr lang="en-US" dirty="0" err="1"/>
              <a:t>trình</a:t>
            </a:r>
            <a:r>
              <a:rPr lang="en-US" dirty="0"/>
              <a:t> </a:t>
            </a:r>
            <a:r>
              <a:rPr lang="en-US" dirty="0" err="1"/>
              <a:t>tạm</a:t>
            </a:r>
            <a:r>
              <a:rPr lang="en-US" dirty="0"/>
              <a:t> </a:t>
            </a:r>
            <a:r>
              <a:rPr lang="en-US" dirty="0" err="1"/>
              <a:t>dừng</a:t>
            </a:r>
            <a:r>
              <a:rPr lang="en-US" dirty="0"/>
              <a:t> </a:t>
            </a:r>
            <a:r>
              <a:rPr lang="en-US" dirty="0" err="1"/>
              <a:t>bên</a:t>
            </a:r>
            <a:r>
              <a:rPr lang="en-US" dirty="0"/>
              <a:t> </a:t>
            </a:r>
            <a:r>
              <a:rPr lang="en-US" dirty="0" err="1"/>
              <a:t>ngoài</a:t>
            </a:r>
            <a:r>
              <a:rPr lang="en-US" dirty="0"/>
              <a:t> </a:t>
            </a:r>
            <a:r>
              <a:rPr lang="en-US" dirty="0" err="1"/>
              <a:t>vùng</a:t>
            </a:r>
            <a:r>
              <a:rPr lang="en-US" dirty="0"/>
              <a:t> </a:t>
            </a:r>
            <a:r>
              <a:rPr lang="en-US" dirty="0" err="1"/>
              <a:t>tranh</a:t>
            </a:r>
            <a:r>
              <a:rPr lang="en-US" dirty="0"/>
              <a:t> </a:t>
            </a:r>
            <a:r>
              <a:rPr lang="en-US" dirty="0" err="1"/>
              <a:t>chấp</a:t>
            </a:r>
            <a:r>
              <a:rPr lang="en-US" dirty="0"/>
              <a:t> </a:t>
            </a:r>
            <a:r>
              <a:rPr lang="en-US" dirty="0" err="1"/>
              <a:t>không</a:t>
            </a:r>
            <a:r>
              <a:rPr lang="en-US" dirty="0"/>
              <a:t> </a:t>
            </a:r>
            <a:r>
              <a:rPr lang="en-US" dirty="0" err="1"/>
              <a:t>được</a:t>
            </a:r>
            <a:r>
              <a:rPr lang="en-US" dirty="0"/>
              <a:t> </a:t>
            </a:r>
            <a:r>
              <a:rPr lang="en-US" dirty="0" err="1"/>
              <a:t>ngăn</a:t>
            </a:r>
            <a:r>
              <a:rPr lang="en-US" dirty="0"/>
              <a:t> </a:t>
            </a:r>
            <a:r>
              <a:rPr lang="en-US" dirty="0" err="1"/>
              <a:t>cản</a:t>
            </a:r>
            <a:r>
              <a:rPr lang="en-US" dirty="0"/>
              <a:t> </a:t>
            </a:r>
            <a:r>
              <a:rPr lang="en-US" dirty="0" err="1"/>
              <a:t>các</a:t>
            </a:r>
            <a:r>
              <a:rPr lang="en-US" dirty="0"/>
              <a:t> </a:t>
            </a:r>
            <a:r>
              <a:rPr lang="en-US" dirty="0" err="1"/>
              <a:t>tiến</a:t>
            </a:r>
            <a:r>
              <a:rPr lang="en-US" dirty="0"/>
              <a:t> </a:t>
            </a:r>
            <a:r>
              <a:rPr lang="en-US" dirty="0" err="1"/>
              <a:t>trình</a:t>
            </a:r>
            <a:r>
              <a:rPr lang="en-US" dirty="0"/>
              <a:t> </a:t>
            </a:r>
            <a:r>
              <a:rPr lang="en-US" dirty="0" err="1"/>
              <a:t>khác</a:t>
            </a:r>
            <a:r>
              <a:rPr lang="en-US" dirty="0"/>
              <a:t> </a:t>
            </a:r>
            <a:r>
              <a:rPr lang="en-US" dirty="0" err="1"/>
              <a:t>vào</a:t>
            </a:r>
            <a:r>
              <a:rPr lang="en-US" dirty="0"/>
              <a:t> </a:t>
            </a:r>
            <a:r>
              <a:rPr lang="en-US" dirty="0" err="1"/>
              <a:t>vùng</a:t>
            </a:r>
            <a:r>
              <a:rPr lang="en-US" dirty="0"/>
              <a:t> </a:t>
            </a:r>
            <a:r>
              <a:rPr lang="en-US" dirty="0" err="1"/>
              <a:t>tranh</a:t>
            </a:r>
            <a:r>
              <a:rPr lang="en-US" dirty="0"/>
              <a:t> </a:t>
            </a:r>
            <a:r>
              <a:rPr lang="en-US" dirty="0" err="1"/>
              <a:t>chấp</a:t>
            </a:r>
            <a:r>
              <a:rPr lang="en-US" dirty="0"/>
              <a:t>.</a:t>
            </a:r>
            <a:endParaRPr lang="vi-VN" dirty="0"/>
          </a:p>
        </p:txBody>
      </p:sp>
      <p:sp>
        <p:nvSpPr>
          <p:cNvPr id="7" name="TextBox 6">
            <a:extLst>
              <a:ext uri="{FF2B5EF4-FFF2-40B4-BE49-F238E27FC236}">
                <a16:creationId xmlns:a16="http://schemas.microsoft.com/office/drawing/2014/main" id="{2C81307F-DE52-2A99-4744-1346763FBCDE}"/>
              </a:ext>
            </a:extLst>
          </p:cNvPr>
          <p:cNvSpPr txBox="1"/>
          <p:nvPr/>
        </p:nvSpPr>
        <p:spPr>
          <a:xfrm>
            <a:off x="6907946" y="2828835"/>
            <a:ext cx="4557229" cy="1495281"/>
          </a:xfrm>
          <a:prstGeom prst="rect">
            <a:avLst/>
          </a:prstGeom>
          <a:noFill/>
        </p:spPr>
        <p:txBody>
          <a:bodyPr wrap="square" rtlCol="0">
            <a:spAutoFit/>
          </a:bodyPr>
          <a:lstStyle/>
          <a:p>
            <a:pPr algn="l">
              <a:lnSpc>
                <a:spcPct val="130000"/>
              </a:lnSpc>
              <a:spcBef>
                <a:spcPts val="300"/>
              </a:spcBef>
              <a:spcAft>
                <a:spcPts val="300"/>
              </a:spcAft>
            </a:pPr>
            <a:r>
              <a:rPr lang="en-VN" dirty="0">
                <a:latin typeface="Arial" panose="020B0604020202020204" pitchFamily="34" charset="0"/>
                <a:cs typeface="Arial" panose="020B0604020202020204" pitchFamily="34" charset="0"/>
              </a:rPr>
              <a:t>Hiện tượng tiến trình P chờ điều kiện từ tiến trình Q khi tiến trình Q cũng đang chờ điều kiện từ tiến trình P để được vào vùng tranh chấp được gọi là </a:t>
            </a:r>
            <a:r>
              <a:rPr lang="en-VN" b="1" dirty="0">
                <a:gradFill>
                  <a:gsLst>
                    <a:gs pos="0">
                      <a:srgbClr val="00C6FF"/>
                    </a:gs>
                    <a:gs pos="100000">
                      <a:srgbClr val="0072FF"/>
                    </a:gs>
                  </a:gsLst>
                  <a:lin ang="2700000" scaled="1"/>
                </a:gradFill>
                <a:latin typeface="Arial" panose="020B0604020202020204" pitchFamily="34" charset="0"/>
                <a:cs typeface="Arial" panose="020B0604020202020204" pitchFamily="34" charset="0"/>
              </a:rPr>
              <a:t>deadlock</a:t>
            </a:r>
            <a:r>
              <a:rPr lang="en-VN" dirty="0">
                <a:latin typeface="Arial" panose="020B0604020202020204" pitchFamily="34" charset="0"/>
                <a:cs typeface="Arial" panose="020B0604020202020204" pitchFamily="34" charset="0"/>
              </a:rPr>
              <a:t>.</a:t>
            </a:r>
          </a:p>
        </p:txBody>
      </p:sp>
      <p:pic>
        <p:nvPicPr>
          <p:cNvPr id="1026" name="Picture 2" descr="Lock it, Block it, but Don't Deadlock it">
            <a:extLst>
              <a:ext uri="{FF2B5EF4-FFF2-40B4-BE49-F238E27FC236}">
                <a16:creationId xmlns:a16="http://schemas.microsoft.com/office/drawing/2014/main" id="{3A4F74DD-ADC9-209E-AA30-1E393C6090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57058" y="4503658"/>
            <a:ext cx="3399544" cy="19506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6235781"/>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1CCCA-A4EE-0B8F-E51A-23378E072DFB}"/>
              </a:ext>
            </a:extLst>
          </p:cNvPr>
          <p:cNvSpPr>
            <a:spLocks noGrp="1"/>
          </p:cNvSpPr>
          <p:nvPr>
            <p:ph type="title"/>
          </p:nvPr>
        </p:nvSpPr>
        <p:spPr/>
        <p:txBody>
          <a:bodyPr/>
          <a:lstStyle/>
          <a:p>
            <a:r>
              <a:rPr lang="en-VN" dirty="0"/>
              <a:t>5.3.1. Yêu cầu dành cho lời giải</a:t>
            </a:r>
          </a:p>
        </p:txBody>
      </p:sp>
      <p:sp>
        <p:nvSpPr>
          <p:cNvPr id="4" name="Footer Placeholder 3">
            <a:extLst>
              <a:ext uri="{FF2B5EF4-FFF2-40B4-BE49-F238E27FC236}">
                <a16:creationId xmlns:a16="http://schemas.microsoft.com/office/drawing/2014/main" id="{6FC1481A-CF74-5FE0-9BED-6080815B1B48}"/>
              </a:ext>
            </a:extLst>
          </p:cNvPr>
          <p:cNvSpPr>
            <a:spLocks noGrp="1"/>
          </p:cNvSpPr>
          <p:nvPr>
            <p:ph type="ftr" sz="quarter" idx="11"/>
          </p:nvPr>
        </p:nvSpPr>
        <p:spPr/>
        <p:txBody>
          <a:bodyPr/>
          <a:lstStyle/>
          <a:p>
            <a:r>
              <a:rPr lang="vi-VN"/>
              <a:t>Thực hiện bởi Trường Đại học Công nghệ Thông tin, ĐHQG-HCM</a:t>
            </a:r>
            <a:endParaRPr lang="en-VN" dirty="0"/>
          </a:p>
        </p:txBody>
      </p:sp>
      <p:sp>
        <p:nvSpPr>
          <p:cNvPr id="5" name="Slide Number Placeholder 4">
            <a:extLst>
              <a:ext uri="{FF2B5EF4-FFF2-40B4-BE49-F238E27FC236}">
                <a16:creationId xmlns:a16="http://schemas.microsoft.com/office/drawing/2014/main" id="{B375778F-ABE2-8D9A-7D36-74BDF20BBAC8}"/>
              </a:ext>
            </a:extLst>
          </p:cNvPr>
          <p:cNvSpPr>
            <a:spLocks noGrp="1"/>
          </p:cNvSpPr>
          <p:nvPr>
            <p:ph type="sldNum" sz="quarter" idx="12"/>
          </p:nvPr>
        </p:nvSpPr>
        <p:spPr/>
        <p:txBody>
          <a:bodyPr/>
          <a:lstStyle/>
          <a:p>
            <a:fld id="{D8B0B3AC-44A8-D142-AAF6-9A453466E1A4}" type="slidenum">
              <a:rPr lang="en-VN" smtClean="0"/>
              <a:pPr/>
              <a:t>25</a:t>
            </a:fld>
            <a:endParaRPr lang="en-VN" dirty="0"/>
          </a:p>
        </p:txBody>
      </p:sp>
      <p:pic>
        <p:nvPicPr>
          <p:cNvPr id="10" name="Picture 9">
            <a:extLst>
              <a:ext uri="{FF2B5EF4-FFF2-40B4-BE49-F238E27FC236}">
                <a16:creationId xmlns:a16="http://schemas.microsoft.com/office/drawing/2014/main" id="{3535020B-A650-1442-1BC3-711D24AE7598}"/>
              </a:ext>
            </a:extLst>
          </p:cNvPr>
          <p:cNvPicPr>
            <a:picLocks noChangeAspect="1"/>
          </p:cNvPicPr>
          <p:nvPr/>
        </p:nvPicPr>
        <p:blipFill>
          <a:blip r:embed="rId2"/>
          <a:srcRect/>
          <a:stretch/>
        </p:blipFill>
        <p:spPr>
          <a:xfrm>
            <a:off x="2659447" y="2589519"/>
            <a:ext cx="6873104" cy="3866121"/>
          </a:xfrm>
          <a:prstGeom prst="rect">
            <a:avLst/>
          </a:prstGeom>
        </p:spPr>
      </p:pic>
      <p:sp>
        <p:nvSpPr>
          <p:cNvPr id="11" name="Rectangle 10">
            <a:extLst>
              <a:ext uri="{FF2B5EF4-FFF2-40B4-BE49-F238E27FC236}">
                <a16:creationId xmlns:a16="http://schemas.microsoft.com/office/drawing/2014/main" id="{E05598B7-A70F-38E3-E79C-FC9F3E7CA92E}"/>
              </a:ext>
            </a:extLst>
          </p:cNvPr>
          <p:cNvSpPr/>
          <p:nvPr/>
        </p:nvSpPr>
        <p:spPr>
          <a:xfrm>
            <a:off x="2650992" y="6177889"/>
            <a:ext cx="1782695" cy="277751"/>
          </a:xfrm>
          <a:prstGeom prst="rect">
            <a:avLst/>
          </a:prstGeom>
          <a:gradFill flip="none" rotWithShape="1">
            <a:gsLst>
              <a:gs pos="0">
                <a:srgbClr val="FFC000"/>
              </a:gs>
              <a:gs pos="100000">
                <a:srgbClr val="FF0000"/>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VN" sz="1400" b="1" dirty="0">
                <a:latin typeface="Arial" panose="020B0604020202020204" pitchFamily="34" charset="0"/>
                <a:cs typeface="Arial" panose="020B0604020202020204" pitchFamily="34" charset="0"/>
              </a:rPr>
              <a:t>Bounded waiting</a:t>
            </a:r>
          </a:p>
        </p:txBody>
      </p:sp>
      <p:sp>
        <p:nvSpPr>
          <p:cNvPr id="8" name="Content Placeholder 7">
            <a:extLst>
              <a:ext uri="{FF2B5EF4-FFF2-40B4-BE49-F238E27FC236}">
                <a16:creationId xmlns:a16="http://schemas.microsoft.com/office/drawing/2014/main" id="{2191024D-190F-4DC2-26A8-D883096EF38C}"/>
              </a:ext>
            </a:extLst>
          </p:cNvPr>
          <p:cNvSpPr>
            <a:spLocks noGrp="1"/>
          </p:cNvSpPr>
          <p:nvPr>
            <p:ph idx="1"/>
          </p:nvPr>
        </p:nvSpPr>
        <p:spPr>
          <a:xfrm>
            <a:off x="838200" y="1616710"/>
            <a:ext cx="10515600" cy="801359"/>
          </a:xfrm>
        </p:spPr>
        <p:txBody>
          <a:bodyPr>
            <a:noAutofit/>
          </a:bodyPr>
          <a:lstStyle/>
          <a:p>
            <a:pPr marL="457200" lvl="1" indent="0">
              <a:buNone/>
            </a:pPr>
            <a:r>
              <a:rPr lang="en-US" sz="2200" dirty="0"/>
              <a:t>(3) </a:t>
            </a:r>
            <a:r>
              <a:rPr lang="en-US" sz="2200" b="1" dirty="0">
                <a:gradFill>
                  <a:gsLst>
                    <a:gs pos="1000">
                      <a:srgbClr val="00C6FF"/>
                    </a:gs>
                    <a:gs pos="100000">
                      <a:srgbClr val="0072FF"/>
                    </a:gs>
                  </a:gsLst>
                  <a:lin ang="5400000" scaled="1"/>
                </a:gradFill>
              </a:rPr>
              <a:t>Bounded waiting </a:t>
            </a:r>
            <a:r>
              <a:rPr lang="en-US" sz="2200" dirty="0"/>
              <a:t>(</a:t>
            </a:r>
            <a:r>
              <a:rPr lang="en-US" sz="2200" dirty="0" err="1"/>
              <a:t>chờ</a:t>
            </a:r>
            <a:r>
              <a:rPr lang="en-US" sz="2200" dirty="0"/>
              <a:t> </a:t>
            </a:r>
            <a:r>
              <a:rPr lang="en-US" sz="2200" dirty="0" err="1"/>
              <a:t>đợi</a:t>
            </a:r>
            <a:r>
              <a:rPr lang="en-US" sz="2200" dirty="0"/>
              <a:t> </a:t>
            </a:r>
            <a:r>
              <a:rPr lang="en-US" sz="2200" dirty="0" err="1"/>
              <a:t>giới</a:t>
            </a:r>
            <a:r>
              <a:rPr lang="en-US" sz="2200" dirty="0"/>
              <a:t> </a:t>
            </a:r>
            <a:r>
              <a:rPr lang="en-US" sz="2200" dirty="0" err="1"/>
              <a:t>hạn</a:t>
            </a:r>
            <a:r>
              <a:rPr lang="en-US" sz="2200" dirty="0"/>
              <a:t>): </a:t>
            </a:r>
            <a:r>
              <a:rPr lang="en-US" sz="2200" dirty="0" err="1"/>
              <a:t>Mỗi</a:t>
            </a:r>
            <a:r>
              <a:rPr lang="en-US" sz="2200" dirty="0"/>
              <a:t> </a:t>
            </a:r>
            <a:r>
              <a:rPr lang="en-US" sz="2200" dirty="0" err="1"/>
              <a:t>tiến</a:t>
            </a:r>
            <a:r>
              <a:rPr lang="en-US" sz="2200" dirty="0"/>
              <a:t> </a:t>
            </a:r>
            <a:r>
              <a:rPr lang="en-US" sz="2200" dirty="0" err="1"/>
              <a:t>trình</a:t>
            </a:r>
            <a:r>
              <a:rPr lang="en-US" sz="2200" dirty="0"/>
              <a:t> chỉ </a:t>
            </a:r>
            <a:r>
              <a:rPr lang="en-US" sz="2200" dirty="0" err="1"/>
              <a:t>phải</a:t>
            </a:r>
            <a:r>
              <a:rPr lang="en-US" sz="2200" dirty="0"/>
              <a:t> </a:t>
            </a:r>
            <a:r>
              <a:rPr lang="en-US" sz="2200" dirty="0" err="1"/>
              <a:t>chờ</a:t>
            </a:r>
            <a:r>
              <a:rPr lang="en-US" sz="2200" dirty="0"/>
              <a:t> </a:t>
            </a:r>
            <a:r>
              <a:rPr lang="en-US" sz="2200" dirty="0" err="1"/>
              <a:t>đê</a:t>
            </a:r>
            <a:r>
              <a:rPr lang="en-US" sz="2200" dirty="0"/>
              <a:t>̉ </a:t>
            </a:r>
            <a:r>
              <a:rPr lang="en-US" sz="2200" dirty="0" err="1"/>
              <a:t>được</a:t>
            </a:r>
            <a:r>
              <a:rPr lang="en-US" sz="2200" dirty="0"/>
              <a:t> </a:t>
            </a:r>
            <a:r>
              <a:rPr lang="en-US" sz="2200" dirty="0" err="1"/>
              <a:t>vào</a:t>
            </a:r>
            <a:r>
              <a:rPr lang="en-US" sz="2200" dirty="0"/>
              <a:t> </a:t>
            </a:r>
            <a:r>
              <a:rPr lang="en-US" sz="2200" dirty="0" err="1"/>
              <a:t>vùng</a:t>
            </a:r>
            <a:r>
              <a:rPr lang="en-US" sz="2200" dirty="0"/>
              <a:t> </a:t>
            </a:r>
            <a:r>
              <a:rPr lang="en-US" sz="2200" dirty="0" err="1"/>
              <a:t>tranh</a:t>
            </a:r>
            <a:r>
              <a:rPr lang="en-US" sz="2200" dirty="0"/>
              <a:t> </a:t>
            </a:r>
            <a:r>
              <a:rPr lang="en-US" sz="2200" dirty="0" err="1"/>
              <a:t>chấp</a:t>
            </a:r>
            <a:r>
              <a:rPr lang="en-US" sz="2200" dirty="0"/>
              <a:t> </a:t>
            </a:r>
            <a:r>
              <a:rPr lang="en-US" sz="2200" dirty="0" err="1"/>
              <a:t>trong</a:t>
            </a:r>
            <a:r>
              <a:rPr lang="en-US" sz="2200" dirty="0"/>
              <a:t> </a:t>
            </a:r>
            <a:r>
              <a:rPr lang="en-US" sz="2200" dirty="0" err="1"/>
              <a:t>một</a:t>
            </a:r>
            <a:r>
              <a:rPr lang="en-US" sz="2200" dirty="0"/>
              <a:t> </a:t>
            </a:r>
            <a:r>
              <a:rPr lang="en-US" sz="2200" dirty="0" err="1"/>
              <a:t>khoảng</a:t>
            </a:r>
            <a:r>
              <a:rPr lang="en-US" sz="2200" dirty="0"/>
              <a:t> </a:t>
            </a:r>
            <a:r>
              <a:rPr lang="en-US" sz="2200" dirty="0" err="1"/>
              <a:t>thời</a:t>
            </a:r>
            <a:r>
              <a:rPr lang="en-US" sz="2200" dirty="0"/>
              <a:t> </a:t>
            </a:r>
            <a:r>
              <a:rPr lang="en-US" sz="2200" dirty="0" err="1"/>
              <a:t>gian</a:t>
            </a:r>
            <a:r>
              <a:rPr lang="en-US" sz="2200" dirty="0"/>
              <a:t> có </a:t>
            </a:r>
            <a:r>
              <a:rPr lang="en-US" sz="2200" dirty="0" err="1"/>
              <a:t>hạn</a:t>
            </a:r>
            <a:r>
              <a:rPr lang="en-US" sz="2200" dirty="0"/>
              <a:t> </a:t>
            </a:r>
            <a:r>
              <a:rPr lang="en-US" sz="2200" dirty="0" err="1"/>
              <a:t>định</a:t>
            </a:r>
            <a:r>
              <a:rPr lang="en-US" sz="2200" dirty="0"/>
              <a:t> </a:t>
            </a:r>
            <a:r>
              <a:rPr lang="en-US" sz="2200" dirty="0" err="1"/>
              <a:t>nào</a:t>
            </a:r>
            <a:r>
              <a:rPr lang="en-US" sz="2200" dirty="0"/>
              <a:t> </a:t>
            </a:r>
            <a:r>
              <a:rPr lang="en-US" sz="2200" dirty="0" err="1"/>
              <a:t>đó</a:t>
            </a:r>
            <a:r>
              <a:rPr lang="en-US" sz="2200" dirty="0"/>
              <a:t>. </a:t>
            </a:r>
            <a:r>
              <a:rPr lang="en-US" sz="2200" dirty="0" err="1"/>
              <a:t>Không</a:t>
            </a:r>
            <a:r>
              <a:rPr lang="en-US" sz="2200" dirty="0"/>
              <a:t> </a:t>
            </a:r>
            <a:r>
              <a:rPr lang="en-US" sz="2200" dirty="0" err="1"/>
              <a:t>xảy</a:t>
            </a:r>
            <a:r>
              <a:rPr lang="en-US" sz="2200" dirty="0"/>
              <a:t> </a:t>
            </a:r>
            <a:r>
              <a:rPr lang="en-US" sz="2200" dirty="0" err="1"/>
              <a:t>ra</a:t>
            </a:r>
            <a:r>
              <a:rPr lang="en-US" sz="2200" dirty="0"/>
              <a:t> </a:t>
            </a:r>
            <a:r>
              <a:rPr lang="en-US" sz="2200" dirty="0" err="1"/>
              <a:t>tình</a:t>
            </a:r>
            <a:r>
              <a:rPr lang="en-US" sz="2200" dirty="0"/>
              <a:t> </a:t>
            </a:r>
            <a:r>
              <a:rPr lang="en-US" sz="2200" dirty="0" err="1"/>
              <a:t>trạng</a:t>
            </a:r>
            <a:r>
              <a:rPr lang="en-US" sz="2200" dirty="0"/>
              <a:t> </a:t>
            </a:r>
            <a:r>
              <a:rPr lang="en-US" sz="2200" dirty="0" err="1"/>
              <a:t>đói</a:t>
            </a:r>
            <a:r>
              <a:rPr lang="en-US" sz="2200" dirty="0"/>
              <a:t> </a:t>
            </a:r>
            <a:r>
              <a:rPr lang="en-US" sz="2200" dirty="0" err="1"/>
              <a:t>tài</a:t>
            </a:r>
            <a:r>
              <a:rPr lang="en-US" sz="2200" dirty="0"/>
              <a:t> </a:t>
            </a:r>
            <a:r>
              <a:rPr lang="en-US" sz="2200" dirty="0" err="1"/>
              <a:t>nguyên</a:t>
            </a:r>
            <a:r>
              <a:rPr lang="en-US" sz="2200" dirty="0"/>
              <a:t> (starvation).</a:t>
            </a:r>
            <a:endParaRPr lang="vi-VN" sz="2200" dirty="0"/>
          </a:p>
        </p:txBody>
      </p:sp>
    </p:spTree>
    <p:extLst>
      <p:ext uri="{BB962C8B-B14F-4D97-AF65-F5344CB8AC3E}">
        <p14:creationId xmlns:p14="http://schemas.microsoft.com/office/powerpoint/2010/main" val="1825229732"/>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375688-2F68-03ED-7C3B-14934F3B8969}"/>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F06B9C2-3B43-FCBD-02ED-7F60B2D6F542}"/>
              </a:ext>
            </a:extLst>
          </p:cNvPr>
          <p:cNvSpPr>
            <a:spLocks noGrp="1"/>
          </p:cNvSpPr>
          <p:nvPr>
            <p:ph type="sldNum" sz="quarter" idx="12"/>
          </p:nvPr>
        </p:nvSpPr>
        <p:spPr/>
        <p:txBody>
          <a:bodyPr/>
          <a:lstStyle/>
          <a:p>
            <a:fld id="{D8B0B3AC-44A8-D142-AAF6-9A453466E1A4}" type="slidenum">
              <a:rPr lang="en-VN" smtClean="0"/>
              <a:pPr/>
              <a:t>26</a:t>
            </a:fld>
            <a:endParaRPr lang="en-VN" dirty="0"/>
          </a:p>
        </p:txBody>
      </p:sp>
      <p:sp>
        <p:nvSpPr>
          <p:cNvPr id="3" name="Text Placeholder 2">
            <a:extLst>
              <a:ext uri="{FF2B5EF4-FFF2-40B4-BE49-F238E27FC236}">
                <a16:creationId xmlns:a16="http://schemas.microsoft.com/office/drawing/2014/main" id="{DD160EBA-D898-7F37-C8CD-25C42D9D80AD}"/>
              </a:ext>
            </a:extLst>
          </p:cNvPr>
          <p:cNvSpPr>
            <a:spLocks noGrp="1"/>
          </p:cNvSpPr>
          <p:nvPr>
            <p:ph type="body" sz="quarter" idx="13"/>
          </p:nvPr>
        </p:nvSpPr>
        <p:spPr>
          <a:xfrm>
            <a:off x="1470930" y="1313970"/>
            <a:ext cx="7066031" cy="1665714"/>
          </a:xfrm>
        </p:spPr>
        <p:txBody>
          <a:bodyPr>
            <a:normAutofit/>
          </a:bodyPr>
          <a:lstStyle/>
          <a:p>
            <a:r>
              <a:rPr lang="en-VN" dirty="0"/>
              <a:t>LỜI GIẢI CHO BÀI TOÁN</a:t>
            </a:r>
            <a:br>
              <a:rPr lang="en-VN" dirty="0"/>
            </a:br>
            <a:r>
              <a:rPr lang="en-VN" dirty="0"/>
              <a:t>VÙNG TRANH CHẤP</a:t>
            </a:r>
          </a:p>
        </p:txBody>
      </p:sp>
      <p:sp>
        <p:nvSpPr>
          <p:cNvPr id="4" name="Text Placeholder 3">
            <a:extLst>
              <a:ext uri="{FF2B5EF4-FFF2-40B4-BE49-F238E27FC236}">
                <a16:creationId xmlns:a16="http://schemas.microsoft.com/office/drawing/2014/main" id="{1681A495-69C4-82FB-296E-DE6E4C9930DF}"/>
              </a:ext>
            </a:extLst>
          </p:cNvPr>
          <p:cNvSpPr>
            <a:spLocks noGrp="1"/>
          </p:cNvSpPr>
          <p:nvPr>
            <p:ph type="body" sz="quarter" idx="14"/>
          </p:nvPr>
        </p:nvSpPr>
        <p:spPr/>
        <p:txBody>
          <a:bodyPr>
            <a:normAutofit/>
          </a:bodyPr>
          <a:lstStyle/>
          <a:p>
            <a:r>
              <a:rPr lang="en-US" dirty="0"/>
              <a:t>5.3.2. </a:t>
            </a:r>
            <a:r>
              <a:rPr lang="en-US" dirty="0" err="1"/>
              <a:t>Phân</a:t>
            </a:r>
            <a:r>
              <a:rPr lang="en-US" dirty="0"/>
              <a:t> </a:t>
            </a:r>
            <a:r>
              <a:rPr lang="en-US" dirty="0" err="1"/>
              <a:t>loại</a:t>
            </a:r>
            <a:r>
              <a:rPr lang="en-US" dirty="0"/>
              <a:t> </a:t>
            </a:r>
            <a:r>
              <a:rPr lang="en-US" dirty="0" err="1"/>
              <a:t>giải</a:t>
            </a:r>
            <a:r>
              <a:rPr lang="en-US" dirty="0"/>
              <a:t> </a:t>
            </a:r>
            <a:r>
              <a:rPr lang="en-US" dirty="0" err="1"/>
              <a:t>pháp</a:t>
            </a:r>
            <a:endParaRPr lang="en-VN" dirty="0"/>
          </a:p>
        </p:txBody>
      </p:sp>
      <p:sp>
        <p:nvSpPr>
          <p:cNvPr id="5" name="Text Placeholder 4">
            <a:extLst>
              <a:ext uri="{FF2B5EF4-FFF2-40B4-BE49-F238E27FC236}">
                <a16:creationId xmlns:a16="http://schemas.microsoft.com/office/drawing/2014/main" id="{A056AF45-3AAF-452F-1AF3-69ADDD7CC832}"/>
              </a:ext>
            </a:extLst>
          </p:cNvPr>
          <p:cNvSpPr>
            <a:spLocks noGrp="1"/>
          </p:cNvSpPr>
          <p:nvPr>
            <p:ph type="body" sz="quarter" idx="15"/>
          </p:nvPr>
        </p:nvSpPr>
        <p:spPr/>
        <p:txBody>
          <a:bodyPr/>
          <a:lstStyle/>
          <a:p>
            <a:r>
              <a:rPr lang="en-US" dirty="0" err="1"/>
              <a:t>Có</a:t>
            </a:r>
            <a:r>
              <a:rPr lang="en-US" dirty="0"/>
              <a:t> </a:t>
            </a:r>
            <a:r>
              <a:rPr lang="en-US" dirty="0" err="1"/>
              <a:t>nhiều</a:t>
            </a:r>
            <a:r>
              <a:rPr lang="en-US" dirty="0"/>
              <a:t> </a:t>
            </a:r>
            <a:r>
              <a:rPr lang="en-US" dirty="0" err="1"/>
              <a:t>hướng</a:t>
            </a:r>
            <a:r>
              <a:rPr lang="en-US" dirty="0"/>
              <a:t> </a:t>
            </a:r>
            <a:r>
              <a:rPr lang="en-US" dirty="0" err="1"/>
              <a:t>tiếp</a:t>
            </a:r>
            <a:r>
              <a:rPr lang="en-US" dirty="0"/>
              <a:t> </a:t>
            </a:r>
            <a:r>
              <a:rPr lang="en-US" dirty="0" err="1"/>
              <a:t>cận</a:t>
            </a:r>
            <a:r>
              <a:rPr lang="en-US" dirty="0"/>
              <a:t> </a:t>
            </a:r>
            <a:r>
              <a:rPr lang="en-US" dirty="0" err="1"/>
              <a:t>cho</a:t>
            </a:r>
            <a:r>
              <a:rPr lang="en-US" dirty="0"/>
              <a:t> </a:t>
            </a:r>
            <a:r>
              <a:rPr lang="en-US" dirty="0" err="1"/>
              <a:t>lời</a:t>
            </a:r>
            <a:r>
              <a:rPr lang="en-US" dirty="0"/>
              <a:t> </a:t>
            </a:r>
            <a:r>
              <a:rPr lang="en-US" dirty="0" err="1"/>
              <a:t>giải</a:t>
            </a:r>
            <a:r>
              <a:rPr lang="en-US" dirty="0"/>
              <a:t> </a:t>
            </a:r>
            <a:r>
              <a:rPr lang="en-US" dirty="0" err="1"/>
              <a:t>của</a:t>
            </a:r>
            <a:r>
              <a:rPr lang="en-US" dirty="0"/>
              <a:t> </a:t>
            </a:r>
            <a:r>
              <a:rPr lang="en-US" dirty="0" err="1"/>
              <a:t>bài</a:t>
            </a:r>
            <a:r>
              <a:rPr lang="en-US" dirty="0"/>
              <a:t> </a:t>
            </a:r>
            <a:r>
              <a:rPr lang="en-US" dirty="0" err="1"/>
              <a:t>toán</a:t>
            </a:r>
            <a:r>
              <a:rPr lang="en-US" dirty="0"/>
              <a:t> </a:t>
            </a:r>
            <a:r>
              <a:rPr lang="en-US" dirty="0" err="1"/>
              <a:t>vùng</a:t>
            </a:r>
            <a:r>
              <a:rPr lang="en-US" dirty="0"/>
              <a:t> </a:t>
            </a:r>
            <a:r>
              <a:rPr lang="en-US" dirty="0" err="1"/>
              <a:t>tranh</a:t>
            </a:r>
            <a:r>
              <a:rPr lang="en-US" dirty="0"/>
              <a:t> </a:t>
            </a:r>
            <a:r>
              <a:rPr lang="en-US" dirty="0" err="1"/>
              <a:t>chấp</a:t>
            </a:r>
            <a:r>
              <a:rPr lang="en-US" dirty="0"/>
              <a:t>. </a:t>
            </a:r>
            <a:r>
              <a:rPr lang="en-US" dirty="0" err="1"/>
              <a:t>Tùy</a:t>
            </a:r>
            <a:r>
              <a:rPr lang="en-US" dirty="0"/>
              <a:t> </a:t>
            </a:r>
            <a:r>
              <a:rPr lang="en-US" dirty="0" err="1"/>
              <a:t>thuộc</a:t>
            </a:r>
            <a:r>
              <a:rPr lang="en-US" dirty="0"/>
              <a:t> </a:t>
            </a:r>
            <a:r>
              <a:rPr lang="en-US" dirty="0" err="1"/>
              <a:t>vào</a:t>
            </a:r>
            <a:r>
              <a:rPr lang="en-US" dirty="0"/>
              <a:t> </a:t>
            </a:r>
            <a:r>
              <a:rPr lang="en-US" dirty="0" err="1"/>
              <a:t>tiêu</a:t>
            </a:r>
            <a:r>
              <a:rPr lang="en-US" dirty="0"/>
              <a:t> </a:t>
            </a:r>
            <a:r>
              <a:rPr lang="en-US" dirty="0" err="1"/>
              <a:t>chí</a:t>
            </a:r>
            <a:r>
              <a:rPr lang="en-US" dirty="0"/>
              <a:t> </a:t>
            </a:r>
            <a:r>
              <a:rPr lang="en-US" dirty="0" err="1"/>
              <a:t>mà</a:t>
            </a:r>
            <a:r>
              <a:rPr lang="en-US" dirty="0"/>
              <a:t> </a:t>
            </a:r>
            <a:r>
              <a:rPr lang="en-US" dirty="0" err="1"/>
              <a:t>chúng</a:t>
            </a:r>
            <a:r>
              <a:rPr lang="en-US" dirty="0"/>
              <a:t> ta </a:t>
            </a:r>
            <a:r>
              <a:rPr lang="en-US" dirty="0" err="1"/>
              <a:t>có</a:t>
            </a:r>
            <a:r>
              <a:rPr lang="en-US" dirty="0"/>
              <a:t> </a:t>
            </a:r>
            <a:r>
              <a:rPr lang="en-US" dirty="0" err="1"/>
              <a:t>thể</a:t>
            </a:r>
            <a:r>
              <a:rPr lang="en-US" dirty="0"/>
              <a:t> </a:t>
            </a:r>
            <a:r>
              <a:rPr lang="en-US" dirty="0" err="1"/>
              <a:t>phân</a:t>
            </a:r>
            <a:r>
              <a:rPr lang="en-US" dirty="0"/>
              <a:t> </a:t>
            </a:r>
            <a:r>
              <a:rPr lang="en-US" dirty="0" err="1"/>
              <a:t>loại</a:t>
            </a:r>
            <a:r>
              <a:rPr lang="en-US" dirty="0"/>
              <a:t> </a:t>
            </a:r>
            <a:r>
              <a:rPr lang="en-US" dirty="0" err="1"/>
              <a:t>thành</a:t>
            </a:r>
            <a:r>
              <a:rPr lang="en-US" dirty="0"/>
              <a:t> </a:t>
            </a:r>
            <a:r>
              <a:rPr lang="en-US" dirty="0" err="1"/>
              <a:t>các</a:t>
            </a:r>
            <a:r>
              <a:rPr lang="en-US" dirty="0"/>
              <a:t> </a:t>
            </a:r>
            <a:r>
              <a:rPr lang="en-US" dirty="0" err="1"/>
              <a:t>giải</a:t>
            </a:r>
            <a:r>
              <a:rPr lang="en-US" dirty="0"/>
              <a:t> </a:t>
            </a:r>
            <a:r>
              <a:rPr lang="en-US" dirty="0" err="1"/>
              <a:t>pháp</a:t>
            </a:r>
            <a:r>
              <a:rPr lang="en-US" dirty="0"/>
              <a:t> </a:t>
            </a:r>
            <a:r>
              <a:rPr lang="en-US" dirty="0" err="1"/>
              <a:t>phần</a:t>
            </a:r>
            <a:r>
              <a:rPr lang="en-US" dirty="0"/>
              <a:t> </a:t>
            </a:r>
            <a:r>
              <a:rPr lang="en-US" dirty="0" err="1"/>
              <a:t>mềm</a:t>
            </a:r>
            <a:r>
              <a:rPr lang="en-US" dirty="0"/>
              <a:t>/</a:t>
            </a:r>
            <a:r>
              <a:rPr lang="en-US" dirty="0" err="1"/>
              <a:t>phần</a:t>
            </a:r>
            <a:r>
              <a:rPr lang="en-US" dirty="0"/>
              <a:t> </a:t>
            </a:r>
            <a:r>
              <a:rPr lang="en-US" dirty="0" err="1"/>
              <a:t>cứng</a:t>
            </a:r>
            <a:r>
              <a:rPr lang="en-US" dirty="0"/>
              <a:t>, </a:t>
            </a:r>
            <a:r>
              <a:rPr lang="en-US" dirty="0" err="1"/>
              <a:t>các</a:t>
            </a:r>
            <a:r>
              <a:rPr lang="en-US" dirty="0"/>
              <a:t> </a:t>
            </a:r>
            <a:r>
              <a:rPr lang="en-US" dirty="0" err="1"/>
              <a:t>giải</a:t>
            </a:r>
            <a:r>
              <a:rPr lang="en-US" dirty="0"/>
              <a:t> </a:t>
            </a:r>
            <a:r>
              <a:rPr lang="en-US" dirty="0" err="1"/>
              <a:t>pháp</a:t>
            </a:r>
            <a:r>
              <a:rPr lang="en-US" dirty="0"/>
              <a:t> </a:t>
            </a:r>
            <a:r>
              <a:rPr lang="en-US" dirty="0" err="1"/>
              <a:t>đòi</a:t>
            </a:r>
            <a:r>
              <a:rPr lang="en-US" dirty="0"/>
              <a:t> </a:t>
            </a:r>
            <a:r>
              <a:rPr lang="en-US" dirty="0" err="1"/>
              <a:t>hỏi</a:t>
            </a:r>
            <a:r>
              <a:rPr lang="en-US" dirty="0"/>
              <a:t>/</a:t>
            </a:r>
            <a:r>
              <a:rPr lang="en-US" dirty="0" err="1"/>
              <a:t>không</a:t>
            </a:r>
            <a:r>
              <a:rPr lang="en-US" dirty="0"/>
              <a:t> </a:t>
            </a:r>
            <a:r>
              <a:rPr lang="en-US" dirty="0" err="1"/>
              <a:t>đòi</a:t>
            </a:r>
            <a:r>
              <a:rPr lang="en-US" dirty="0"/>
              <a:t> </a:t>
            </a:r>
            <a:r>
              <a:rPr lang="en-US" dirty="0" err="1"/>
              <a:t>hỏi</a:t>
            </a:r>
            <a:r>
              <a:rPr lang="en-US" dirty="0"/>
              <a:t> </a:t>
            </a:r>
            <a:r>
              <a:rPr lang="en-US" dirty="0" err="1"/>
              <a:t>sự</a:t>
            </a:r>
            <a:r>
              <a:rPr lang="en-US" dirty="0"/>
              <a:t> </a:t>
            </a:r>
            <a:r>
              <a:rPr lang="en-US" dirty="0" err="1"/>
              <a:t>hỗ</a:t>
            </a:r>
            <a:r>
              <a:rPr lang="en-US" dirty="0"/>
              <a:t> </a:t>
            </a:r>
            <a:r>
              <a:rPr lang="en-US" dirty="0" err="1"/>
              <a:t>trợ</a:t>
            </a:r>
            <a:r>
              <a:rPr lang="en-US" dirty="0"/>
              <a:t> </a:t>
            </a:r>
            <a:r>
              <a:rPr lang="en-US" dirty="0" err="1"/>
              <a:t>của</a:t>
            </a:r>
            <a:r>
              <a:rPr lang="en-US" dirty="0"/>
              <a:t> </a:t>
            </a:r>
            <a:r>
              <a:rPr lang="en-US" dirty="0" err="1"/>
              <a:t>hệ</a:t>
            </a:r>
            <a:r>
              <a:rPr lang="en-US" dirty="0"/>
              <a:t> </a:t>
            </a:r>
            <a:r>
              <a:rPr lang="en-US" dirty="0" err="1"/>
              <a:t>điều</a:t>
            </a:r>
            <a:r>
              <a:rPr lang="en-US" dirty="0"/>
              <a:t> </a:t>
            </a:r>
            <a:r>
              <a:rPr lang="en-US" dirty="0" err="1"/>
              <a:t>hành</a:t>
            </a:r>
            <a:r>
              <a:rPr lang="en-US" dirty="0"/>
              <a:t>, </a:t>
            </a:r>
            <a:r>
              <a:rPr lang="en-US" dirty="0" err="1"/>
              <a:t>các</a:t>
            </a:r>
            <a:r>
              <a:rPr lang="en-US" dirty="0"/>
              <a:t> </a:t>
            </a:r>
            <a:r>
              <a:rPr lang="en-US" dirty="0" err="1"/>
              <a:t>giải</a:t>
            </a:r>
            <a:r>
              <a:rPr lang="en-US" dirty="0"/>
              <a:t> </a:t>
            </a:r>
            <a:r>
              <a:rPr lang="en-US" dirty="0" err="1"/>
              <a:t>pháp</a:t>
            </a:r>
            <a:r>
              <a:rPr lang="en-US" dirty="0"/>
              <a:t> </a:t>
            </a:r>
            <a:r>
              <a:rPr lang="en-US" dirty="0" err="1"/>
              <a:t>yêu</a:t>
            </a:r>
            <a:r>
              <a:rPr lang="en-US" dirty="0"/>
              <a:t> </a:t>
            </a:r>
            <a:r>
              <a:rPr lang="en-US" dirty="0" err="1"/>
              <a:t>cầu</a:t>
            </a:r>
            <a:r>
              <a:rPr lang="en-US" dirty="0"/>
              <a:t> </a:t>
            </a:r>
            <a:r>
              <a:rPr lang="en-US" dirty="0" err="1"/>
              <a:t>sự</a:t>
            </a:r>
            <a:r>
              <a:rPr lang="en-US" dirty="0"/>
              <a:t> </a:t>
            </a:r>
            <a:r>
              <a:rPr lang="en-US" dirty="0" err="1"/>
              <a:t>chờ</a:t>
            </a:r>
            <a:r>
              <a:rPr lang="en-US" dirty="0"/>
              <a:t> </a:t>
            </a:r>
            <a:r>
              <a:rPr lang="en-US" dirty="0" err="1"/>
              <a:t>đợi</a:t>
            </a:r>
            <a:r>
              <a:rPr lang="en-US" dirty="0"/>
              <a:t> </a:t>
            </a:r>
            <a:r>
              <a:rPr lang="en-US" dirty="0" err="1"/>
              <a:t>của</a:t>
            </a:r>
            <a:r>
              <a:rPr lang="en-US" dirty="0"/>
              <a:t> </a:t>
            </a:r>
            <a:r>
              <a:rPr lang="en-US" dirty="0" err="1"/>
              <a:t>tiến</a:t>
            </a:r>
            <a:r>
              <a:rPr lang="en-US" dirty="0"/>
              <a:t> </a:t>
            </a:r>
            <a:r>
              <a:rPr lang="en-US" dirty="0" err="1"/>
              <a:t>trình</a:t>
            </a:r>
            <a:r>
              <a:rPr lang="en-US" dirty="0"/>
              <a:t>,…</a:t>
            </a:r>
            <a:endParaRPr lang="en-VN" dirty="0"/>
          </a:p>
        </p:txBody>
      </p:sp>
      <p:sp>
        <p:nvSpPr>
          <p:cNvPr id="6" name="Text Placeholder 5">
            <a:extLst>
              <a:ext uri="{FF2B5EF4-FFF2-40B4-BE49-F238E27FC236}">
                <a16:creationId xmlns:a16="http://schemas.microsoft.com/office/drawing/2014/main" id="{1C580D89-43D0-CF4D-B7EF-6FE8F2C1ACDE}"/>
              </a:ext>
            </a:extLst>
          </p:cNvPr>
          <p:cNvSpPr>
            <a:spLocks noGrp="1"/>
          </p:cNvSpPr>
          <p:nvPr>
            <p:ph type="body" sz="quarter" idx="16"/>
          </p:nvPr>
        </p:nvSpPr>
        <p:spPr/>
        <p:txBody>
          <a:bodyPr>
            <a:normAutofit lnSpcReduction="10000"/>
          </a:bodyPr>
          <a:lstStyle/>
          <a:p>
            <a:r>
              <a:rPr lang="en-VN" dirty="0"/>
              <a:t>03.</a:t>
            </a:r>
          </a:p>
        </p:txBody>
      </p:sp>
      <p:sp>
        <p:nvSpPr>
          <p:cNvPr id="8" name="Footer Placeholder 7">
            <a:extLst>
              <a:ext uri="{FF2B5EF4-FFF2-40B4-BE49-F238E27FC236}">
                <a16:creationId xmlns:a16="http://schemas.microsoft.com/office/drawing/2014/main" id="{37C638B1-0FF4-A7D7-40D7-841ED29B1C25}"/>
              </a:ext>
            </a:extLst>
          </p:cNvPr>
          <p:cNvSpPr>
            <a:spLocks noGrp="1"/>
          </p:cNvSpPr>
          <p:nvPr>
            <p:ph type="ftr" sz="quarter" idx="18"/>
          </p:nvPr>
        </p:nvSpPr>
        <p:spPr/>
        <p:txBody>
          <a:bodyPr/>
          <a:lstStyle/>
          <a:p>
            <a:r>
              <a:rPr lang="vi-VN"/>
              <a:t>Thực hiện bởi Trường Đại học Công nghệ Thông tin, ĐHQG-HCM</a:t>
            </a:r>
            <a:endParaRPr lang="vi-VN" dirty="0"/>
          </a:p>
        </p:txBody>
      </p:sp>
    </p:spTree>
    <p:extLst>
      <p:ext uri="{BB962C8B-B14F-4D97-AF65-F5344CB8AC3E}">
        <p14:creationId xmlns:p14="http://schemas.microsoft.com/office/powerpoint/2010/main" val="1875193660"/>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6E6D51-34C4-445D-4FEF-D100FC574A2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AAEBC38-4CD6-4D6F-ADE0-214BABF34B3F}"/>
              </a:ext>
            </a:extLst>
          </p:cNvPr>
          <p:cNvSpPr>
            <a:spLocks noGrp="1"/>
          </p:cNvSpPr>
          <p:nvPr>
            <p:ph type="title"/>
          </p:nvPr>
        </p:nvSpPr>
        <p:spPr/>
        <p:txBody>
          <a:bodyPr/>
          <a:lstStyle/>
          <a:p>
            <a:r>
              <a:rPr lang="en-US" dirty="0"/>
              <a:t>5.3.2. </a:t>
            </a:r>
            <a:r>
              <a:rPr lang="en-US" dirty="0" err="1"/>
              <a:t>Phân</a:t>
            </a:r>
            <a:r>
              <a:rPr lang="en-US" dirty="0"/>
              <a:t> </a:t>
            </a:r>
            <a:r>
              <a:rPr lang="en-US" dirty="0" err="1"/>
              <a:t>loại</a:t>
            </a:r>
            <a:r>
              <a:rPr lang="en-US" dirty="0"/>
              <a:t> </a:t>
            </a:r>
            <a:r>
              <a:rPr lang="en-US" dirty="0" err="1"/>
              <a:t>giải</a:t>
            </a:r>
            <a:r>
              <a:rPr lang="en-US" dirty="0"/>
              <a:t> </a:t>
            </a:r>
            <a:r>
              <a:rPr lang="en-US" dirty="0" err="1"/>
              <a:t>pháp</a:t>
            </a:r>
            <a:endParaRPr lang="en-US" dirty="0"/>
          </a:p>
        </p:txBody>
      </p:sp>
      <p:sp>
        <p:nvSpPr>
          <p:cNvPr id="6" name="Text Placeholder 5">
            <a:extLst>
              <a:ext uri="{FF2B5EF4-FFF2-40B4-BE49-F238E27FC236}">
                <a16:creationId xmlns:a16="http://schemas.microsoft.com/office/drawing/2014/main" id="{50146765-A26E-6540-BCF6-87CF6D20B39D}"/>
              </a:ext>
            </a:extLst>
          </p:cNvPr>
          <p:cNvSpPr>
            <a:spLocks noGrp="1"/>
          </p:cNvSpPr>
          <p:nvPr>
            <p:ph type="body" idx="1"/>
          </p:nvPr>
        </p:nvSpPr>
        <p:spPr>
          <a:xfrm>
            <a:off x="839788" y="1767458"/>
            <a:ext cx="6358572" cy="533782"/>
          </a:xfrm>
          <a:gradFill>
            <a:gsLst>
              <a:gs pos="0">
                <a:srgbClr val="0072FF"/>
              </a:gs>
              <a:gs pos="100000">
                <a:srgbClr val="00C6FF"/>
              </a:gs>
            </a:gsLst>
            <a:lin ang="2700000" scaled="1"/>
          </a:gradFill>
        </p:spPr>
        <p:txBody>
          <a:bodyPr vert="horz" lIns="91440" tIns="45720" rIns="91440" bIns="45720" rtlCol="0" anchor="ctr">
            <a:normAutofit/>
          </a:bodyPr>
          <a:lstStyle/>
          <a:p>
            <a:pPr algn="just"/>
            <a:r>
              <a:rPr lang="en-US" dirty="0" err="1">
                <a:solidFill>
                  <a:schemeClr val="bg1"/>
                </a:solidFill>
              </a:rPr>
              <a:t>Phân</a:t>
            </a:r>
            <a:r>
              <a:rPr lang="en-US" dirty="0">
                <a:solidFill>
                  <a:schemeClr val="bg1"/>
                </a:solidFill>
              </a:rPr>
              <a:t> </a:t>
            </a:r>
            <a:r>
              <a:rPr lang="en-US" dirty="0" err="1">
                <a:solidFill>
                  <a:schemeClr val="bg1"/>
                </a:solidFill>
              </a:rPr>
              <a:t>loại</a:t>
            </a:r>
            <a:r>
              <a:rPr lang="en-US" dirty="0">
                <a:solidFill>
                  <a:schemeClr val="bg1"/>
                </a:solidFill>
              </a:rPr>
              <a:t> </a:t>
            </a:r>
            <a:r>
              <a:rPr lang="en-US" dirty="0" err="1">
                <a:solidFill>
                  <a:schemeClr val="bg1"/>
                </a:solidFill>
              </a:rPr>
              <a:t>theo</a:t>
            </a:r>
            <a:r>
              <a:rPr lang="en-US" dirty="0">
                <a:solidFill>
                  <a:schemeClr val="bg1"/>
                </a:solidFill>
              </a:rPr>
              <a:t> </a:t>
            </a:r>
            <a:r>
              <a:rPr lang="en-US" dirty="0" err="1">
                <a:solidFill>
                  <a:schemeClr val="bg1"/>
                </a:solidFill>
              </a:rPr>
              <a:t>sự</a:t>
            </a:r>
            <a:r>
              <a:rPr lang="en-US" dirty="0">
                <a:solidFill>
                  <a:schemeClr val="bg1"/>
                </a:solidFill>
              </a:rPr>
              <a:t> </a:t>
            </a:r>
            <a:r>
              <a:rPr lang="en-US" dirty="0" err="1">
                <a:solidFill>
                  <a:schemeClr val="bg1"/>
                </a:solidFill>
              </a:rPr>
              <a:t>hỗ</a:t>
            </a:r>
            <a:r>
              <a:rPr lang="en-US" dirty="0">
                <a:solidFill>
                  <a:schemeClr val="bg1"/>
                </a:solidFill>
              </a:rPr>
              <a:t> </a:t>
            </a:r>
            <a:r>
              <a:rPr lang="en-US" dirty="0" err="1">
                <a:solidFill>
                  <a:schemeClr val="bg1"/>
                </a:solidFill>
              </a:rPr>
              <a:t>trợ</a:t>
            </a:r>
            <a:r>
              <a:rPr lang="en-US" dirty="0">
                <a:solidFill>
                  <a:schemeClr val="bg1"/>
                </a:solidFill>
              </a:rPr>
              <a:t> </a:t>
            </a:r>
            <a:r>
              <a:rPr lang="en-US" dirty="0" err="1">
                <a:solidFill>
                  <a:schemeClr val="bg1"/>
                </a:solidFill>
              </a:rPr>
              <a:t>của</a:t>
            </a:r>
            <a:r>
              <a:rPr lang="en-US" dirty="0">
                <a:solidFill>
                  <a:schemeClr val="bg1"/>
                </a:solidFill>
              </a:rPr>
              <a:t> </a:t>
            </a:r>
            <a:r>
              <a:rPr lang="en-US" dirty="0" err="1">
                <a:solidFill>
                  <a:schemeClr val="bg1"/>
                </a:solidFill>
              </a:rPr>
              <a:t>phần</a:t>
            </a:r>
            <a:r>
              <a:rPr lang="en-US" dirty="0">
                <a:solidFill>
                  <a:schemeClr val="bg1"/>
                </a:solidFill>
              </a:rPr>
              <a:t> </a:t>
            </a:r>
            <a:r>
              <a:rPr lang="en-US" dirty="0" err="1">
                <a:solidFill>
                  <a:schemeClr val="bg1"/>
                </a:solidFill>
              </a:rPr>
              <a:t>cứng</a:t>
            </a:r>
            <a:endParaRPr lang="en-US" dirty="0">
              <a:solidFill>
                <a:schemeClr val="bg1"/>
              </a:solidFill>
            </a:endParaRPr>
          </a:p>
        </p:txBody>
      </p:sp>
      <p:sp>
        <p:nvSpPr>
          <p:cNvPr id="7" name="Content Placeholder 6">
            <a:extLst>
              <a:ext uri="{FF2B5EF4-FFF2-40B4-BE49-F238E27FC236}">
                <a16:creationId xmlns:a16="http://schemas.microsoft.com/office/drawing/2014/main" id="{7D0EB0C1-A027-4F74-1374-BE3B57DAFD94}"/>
              </a:ext>
            </a:extLst>
          </p:cNvPr>
          <p:cNvSpPr>
            <a:spLocks noGrp="1"/>
          </p:cNvSpPr>
          <p:nvPr>
            <p:ph sz="half" idx="2"/>
          </p:nvPr>
        </p:nvSpPr>
        <p:spPr>
          <a:xfrm>
            <a:off x="839788" y="3627120"/>
            <a:ext cx="5157787" cy="2730168"/>
          </a:xfrm>
        </p:spPr>
        <p:txBody>
          <a:bodyPr>
            <a:normAutofit/>
          </a:bodyPr>
          <a:lstStyle/>
          <a:p>
            <a:r>
              <a:rPr lang="en-US" sz="2000" dirty="0" err="1"/>
              <a:t>Không</a:t>
            </a:r>
            <a:r>
              <a:rPr lang="en-US" sz="2000" dirty="0"/>
              <a:t> </a:t>
            </a:r>
            <a:r>
              <a:rPr lang="en-US" sz="2000" dirty="0" err="1"/>
              <a:t>cần</a:t>
            </a:r>
            <a:r>
              <a:rPr lang="en-US" sz="2000" dirty="0"/>
              <a:t> </a:t>
            </a:r>
            <a:r>
              <a:rPr lang="en-US" sz="2000" dirty="0" err="1"/>
              <a:t>sự</a:t>
            </a:r>
            <a:r>
              <a:rPr lang="en-US" sz="2000" dirty="0"/>
              <a:t> </a:t>
            </a:r>
            <a:r>
              <a:rPr lang="en-US" sz="2000" dirty="0" err="1"/>
              <a:t>hỗ</a:t>
            </a:r>
            <a:r>
              <a:rPr lang="en-US" sz="2000" dirty="0"/>
              <a:t> </a:t>
            </a:r>
            <a:r>
              <a:rPr lang="en-US" sz="2000" dirty="0" err="1"/>
              <a:t>trợ</a:t>
            </a:r>
            <a:r>
              <a:rPr lang="en-US" sz="2000" dirty="0"/>
              <a:t> </a:t>
            </a:r>
            <a:r>
              <a:rPr lang="en-US" sz="2000" dirty="0" err="1"/>
              <a:t>từ</a:t>
            </a:r>
            <a:r>
              <a:rPr lang="en-US" sz="2000" dirty="0"/>
              <a:t> </a:t>
            </a:r>
            <a:r>
              <a:rPr lang="en-US" sz="2000" dirty="0" err="1"/>
              <a:t>phần</a:t>
            </a:r>
            <a:r>
              <a:rPr lang="en-US" sz="2000" dirty="0"/>
              <a:t> </a:t>
            </a:r>
            <a:r>
              <a:rPr lang="en-US" sz="2000" dirty="0" err="1"/>
              <a:t>cứng</a:t>
            </a:r>
            <a:r>
              <a:rPr lang="en-US" sz="2000" dirty="0"/>
              <a:t>, </a:t>
            </a:r>
            <a:r>
              <a:rPr lang="en-US" sz="2000" dirty="0" err="1"/>
              <a:t>có</a:t>
            </a:r>
            <a:r>
              <a:rPr lang="en-US" sz="2000" dirty="0"/>
              <a:t> </a:t>
            </a:r>
            <a:r>
              <a:rPr lang="en-US" sz="2000" dirty="0" err="1"/>
              <a:t>thể</a:t>
            </a:r>
            <a:r>
              <a:rPr lang="en-US" sz="2000" dirty="0"/>
              <a:t> </a:t>
            </a:r>
            <a:r>
              <a:rPr lang="en-US" sz="2000" dirty="0" err="1"/>
              <a:t>được</a:t>
            </a:r>
            <a:r>
              <a:rPr lang="en-US" sz="2000" dirty="0"/>
              <a:t> </a:t>
            </a:r>
            <a:r>
              <a:rPr lang="en-US" sz="2000" dirty="0" err="1"/>
              <a:t>thực</a:t>
            </a:r>
            <a:r>
              <a:rPr lang="en-US" sz="2000" dirty="0"/>
              <a:t> </a:t>
            </a:r>
            <a:r>
              <a:rPr lang="en-US" sz="2000" dirty="0" err="1"/>
              <a:t>hiện</a:t>
            </a:r>
            <a:r>
              <a:rPr lang="en-US" sz="2000" dirty="0"/>
              <a:t> </a:t>
            </a:r>
            <a:r>
              <a:rPr lang="en-US" sz="2000" dirty="0" err="1"/>
              <a:t>thông</a:t>
            </a:r>
            <a:r>
              <a:rPr lang="en-US" sz="2000" dirty="0"/>
              <a:t> qua </a:t>
            </a:r>
            <a:r>
              <a:rPr lang="en-US" sz="2000" dirty="0" err="1"/>
              <a:t>các</a:t>
            </a:r>
            <a:r>
              <a:rPr lang="en-US" sz="2000" dirty="0"/>
              <a:t> </a:t>
            </a:r>
            <a:r>
              <a:rPr lang="en-US" sz="2000" dirty="0" err="1"/>
              <a:t>kỹ</a:t>
            </a:r>
            <a:r>
              <a:rPr lang="en-US" sz="2000" dirty="0"/>
              <a:t> </a:t>
            </a:r>
            <a:r>
              <a:rPr lang="en-US" sz="2000" dirty="0" err="1"/>
              <a:t>thuật</a:t>
            </a:r>
            <a:r>
              <a:rPr lang="en-US" sz="2000" dirty="0"/>
              <a:t> </a:t>
            </a:r>
            <a:r>
              <a:rPr lang="en-US" sz="2000" dirty="0" err="1"/>
              <a:t>lập</a:t>
            </a:r>
            <a:r>
              <a:rPr lang="en-US" sz="2000" dirty="0"/>
              <a:t> </a:t>
            </a:r>
            <a:r>
              <a:rPr lang="en-US" sz="2000" dirty="0" err="1"/>
              <a:t>trình</a:t>
            </a:r>
            <a:r>
              <a:rPr lang="en-US" sz="2000" dirty="0"/>
              <a:t>.</a:t>
            </a:r>
          </a:p>
          <a:p>
            <a:r>
              <a:rPr lang="en-US" sz="2000" dirty="0" err="1"/>
              <a:t>Ví</a:t>
            </a:r>
            <a:r>
              <a:rPr lang="en-US" sz="2000" dirty="0"/>
              <a:t> </a:t>
            </a:r>
            <a:r>
              <a:rPr lang="en-US" sz="2000" dirty="0" err="1"/>
              <a:t>dụ</a:t>
            </a:r>
            <a:r>
              <a:rPr lang="en-US" sz="2000" dirty="0"/>
              <a:t>: </a:t>
            </a:r>
            <a:r>
              <a:rPr lang="en-US" sz="2000" dirty="0" err="1"/>
              <a:t>giải</a:t>
            </a:r>
            <a:r>
              <a:rPr lang="en-US" sz="2000" dirty="0"/>
              <a:t> </a:t>
            </a:r>
            <a:r>
              <a:rPr lang="en-US" sz="2000" dirty="0" err="1"/>
              <a:t>thuật</a:t>
            </a:r>
            <a:r>
              <a:rPr lang="en-US" sz="2000" dirty="0"/>
              <a:t> Peterson, </a:t>
            </a:r>
            <a:r>
              <a:rPr lang="en-US" sz="2000" dirty="0" err="1"/>
              <a:t>giải</a:t>
            </a:r>
            <a:r>
              <a:rPr lang="en-US" sz="2000" dirty="0"/>
              <a:t> </a:t>
            </a:r>
            <a:r>
              <a:rPr lang="en-US" sz="2000" dirty="0" err="1"/>
              <a:t>thuật</a:t>
            </a:r>
            <a:r>
              <a:rPr lang="en-US" sz="2000" dirty="0"/>
              <a:t> Bakery, </a:t>
            </a:r>
            <a:r>
              <a:rPr lang="en-US" sz="2000" dirty="0" err="1"/>
              <a:t>giải</a:t>
            </a:r>
            <a:r>
              <a:rPr lang="en-US" sz="2000" dirty="0"/>
              <a:t> </a:t>
            </a:r>
            <a:r>
              <a:rPr lang="en-US" sz="2000" dirty="0" err="1"/>
              <a:t>thuật</a:t>
            </a:r>
            <a:r>
              <a:rPr lang="en-US" sz="2000" dirty="0"/>
              <a:t> Dekker.</a:t>
            </a:r>
          </a:p>
        </p:txBody>
      </p:sp>
      <p:sp>
        <p:nvSpPr>
          <p:cNvPr id="9" name="Content Placeholder 8">
            <a:extLst>
              <a:ext uri="{FF2B5EF4-FFF2-40B4-BE49-F238E27FC236}">
                <a16:creationId xmlns:a16="http://schemas.microsoft.com/office/drawing/2014/main" id="{A20FC820-7FE0-0994-E73E-E0637A8C344E}"/>
              </a:ext>
            </a:extLst>
          </p:cNvPr>
          <p:cNvSpPr>
            <a:spLocks noGrp="1"/>
          </p:cNvSpPr>
          <p:nvPr>
            <p:ph sz="quarter" idx="4"/>
          </p:nvPr>
        </p:nvSpPr>
        <p:spPr>
          <a:xfrm>
            <a:off x="6172200" y="3627120"/>
            <a:ext cx="5183188" cy="2730168"/>
          </a:xfrm>
        </p:spPr>
        <p:txBody>
          <a:bodyPr>
            <a:normAutofit/>
          </a:bodyPr>
          <a:lstStyle/>
          <a:p>
            <a:r>
              <a:rPr lang="en-US" sz="2000" dirty="0" err="1"/>
              <a:t>Cần</a:t>
            </a:r>
            <a:r>
              <a:rPr lang="en-US" sz="2000" dirty="0"/>
              <a:t> </a:t>
            </a:r>
            <a:r>
              <a:rPr lang="en-US" sz="2000" dirty="0" err="1"/>
              <a:t>sự</a:t>
            </a:r>
            <a:r>
              <a:rPr lang="en-US" sz="2000" dirty="0"/>
              <a:t> </a:t>
            </a:r>
            <a:r>
              <a:rPr lang="en-US" sz="2000" dirty="0" err="1"/>
              <a:t>hỗ</a:t>
            </a:r>
            <a:r>
              <a:rPr lang="en-US" sz="2000" dirty="0"/>
              <a:t> </a:t>
            </a:r>
            <a:r>
              <a:rPr lang="en-US" sz="2000" dirty="0" err="1"/>
              <a:t>trợ</a:t>
            </a:r>
            <a:r>
              <a:rPr lang="en-US" sz="2000" dirty="0"/>
              <a:t> </a:t>
            </a:r>
            <a:r>
              <a:rPr lang="en-US" sz="2000" dirty="0" err="1"/>
              <a:t>của</a:t>
            </a:r>
            <a:r>
              <a:rPr lang="en-US" sz="2000" dirty="0"/>
              <a:t> </a:t>
            </a:r>
            <a:r>
              <a:rPr lang="en-US" sz="2000" dirty="0" err="1"/>
              <a:t>một</a:t>
            </a:r>
            <a:r>
              <a:rPr lang="en-US" sz="2000" dirty="0"/>
              <a:t> </a:t>
            </a:r>
            <a:r>
              <a:rPr lang="en-US" sz="2000" dirty="0" err="1"/>
              <a:t>vài</a:t>
            </a:r>
            <a:r>
              <a:rPr lang="en-US" sz="2000" dirty="0"/>
              <a:t> </a:t>
            </a:r>
            <a:r>
              <a:rPr lang="en-US" sz="2000" dirty="0" err="1"/>
              <a:t>phần</a:t>
            </a:r>
            <a:r>
              <a:rPr lang="en-US" sz="2000" dirty="0"/>
              <a:t> </a:t>
            </a:r>
            <a:r>
              <a:rPr lang="en-US" sz="2000" dirty="0" err="1"/>
              <a:t>cứng</a:t>
            </a:r>
            <a:r>
              <a:rPr lang="en-US" sz="2000" dirty="0"/>
              <a:t> </a:t>
            </a:r>
            <a:r>
              <a:rPr lang="en-US" sz="2000" dirty="0" err="1"/>
              <a:t>đặc</a:t>
            </a:r>
            <a:r>
              <a:rPr lang="en-US" sz="2000" dirty="0"/>
              <a:t> </a:t>
            </a:r>
            <a:r>
              <a:rPr lang="en-US" sz="2000" dirty="0" err="1"/>
              <a:t>biệt</a:t>
            </a:r>
            <a:r>
              <a:rPr lang="en-US" sz="2000" dirty="0"/>
              <a:t>, </a:t>
            </a:r>
            <a:r>
              <a:rPr lang="en-US" sz="2000" dirty="0" err="1"/>
              <a:t>ví</a:t>
            </a:r>
            <a:r>
              <a:rPr lang="en-US" sz="2000" dirty="0"/>
              <a:t> </a:t>
            </a:r>
            <a:r>
              <a:rPr lang="en-US" sz="2000" dirty="0" err="1"/>
              <a:t>dụ</a:t>
            </a:r>
            <a:r>
              <a:rPr lang="en-US" sz="2000" dirty="0"/>
              <a:t> </a:t>
            </a:r>
            <a:r>
              <a:rPr lang="en-US" sz="2000" dirty="0" err="1"/>
              <a:t>cung</a:t>
            </a:r>
            <a:r>
              <a:rPr lang="en-US" sz="2000" dirty="0"/>
              <a:t> </a:t>
            </a:r>
            <a:r>
              <a:rPr lang="en-US" sz="2000" dirty="0" err="1"/>
              <a:t>cấp</a:t>
            </a:r>
            <a:r>
              <a:rPr lang="en-US" sz="2000" dirty="0"/>
              <a:t> </a:t>
            </a:r>
            <a:r>
              <a:rPr lang="en-US" sz="2000" dirty="0" err="1"/>
              <a:t>cơ</a:t>
            </a:r>
            <a:r>
              <a:rPr lang="en-US" sz="2000" dirty="0"/>
              <a:t> </a:t>
            </a:r>
            <a:r>
              <a:rPr lang="en-US" sz="2000" dirty="0" err="1"/>
              <a:t>chế</a:t>
            </a:r>
            <a:r>
              <a:rPr lang="en-US" sz="2000" dirty="0"/>
              <a:t> </a:t>
            </a:r>
            <a:r>
              <a:rPr lang="en-US" sz="2000" dirty="0" err="1"/>
              <a:t>đơn</a:t>
            </a:r>
            <a:r>
              <a:rPr lang="en-US" sz="2000" dirty="0"/>
              <a:t> </a:t>
            </a:r>
            <a:r>
              <a:rPr lang="en-US" sz="2000" dirty="0" err="1"/>
              <a:t>nguyên</a:t>
            </a:r>
            <a:r>
              <a:rPr lang="en-US" sz="2000" dirty="0"/>
              <a:t> </a:t>
            </a:r>
            <a:r>
              <a:rPr lang="en-US" sz="2000" dirty="0" err="1"/>
              <a:t>cho</a:t>
            </a:r>
            <a:r>
              <a:rPr lang="en-US" sz="2000" dirty="0"/>
              <a:t> </a:t>
            </a:r>
            <a:r>
              <a:rPr lang="en-US" sz="2000" dirty="0" err="1"/>
              <a:t>một</a:t>
            </a:r>
            <a:r>
              <a:rPr lang="en-US" sz="2000" dirty="0"/>
              <a:t> </a:t>
            </a:r>
            <a:r>
              <a:rPr lang="en-US" sz="2000" dirty="0" err="1"/>
              <a:t>vài</a:t>
            </a:r>
            <a:r>
              <a:rPr lang="en-US" sz="2000" dirty="0"/>
              <a:t> </a:t>
            </a:r>
            <a:r>
              <a:rPr lang="en-US" sz="2000" dirty="0" err="1"/>
              <a:t>chỉ</a:t>
            </a:r>
            <a:r>
              <a:rPr lang="en-US" sz="2000" dirty="0"/>
              <a:t> </a:t>
            </a:r>
            <a:r>
              <a:rPr lang="en-US" sz="2000" dirty="0" err="1"/>
              <a:t>thị</a:t>
            </a:r>
            <a:r>
              <a:rPr lang="en-US" sz="2000" dirty="0"/>
              <a:t>/</a:t>
            </a:r>
            <a:r>
              <a:rPr lang="en-US" sz="2000" dirty="0" err="1"/>
              <a:t>lệnh</a:t>
            </a:r>
            <a:r>
              <a:rPr lang="en-US" sz="2000" dirty="0"/>
              <a:t> </a:t>
            </a:r>
            <a:r>
              <a:rPr lang="en-US" sz="2000" dirty="0" err="1"/>
              <a:t>nhất</a:t>
            </a:r>
            <a:r>
              <a:rPr lang="en-US" sz="2000" dirty="0"/>
              <a:t> </a:t>
            </a:r>
            <a:r>
              <a:rPr lang="en-US" sz="2000" dirty="0" err="1"/>
              <a:t>định</a:t>
            </a:r>
            <a:r>
              <a:rPr lang="en-US" sz="2000" dirty="0"/>
              <a:t>.</a:t>
            </a:r>
          </a:p>
          <a:p>
            <a:r>
              <a:rPr lang="en-US" sz="2000" dirty="0" err="1"/>
              <a:t>Ví</a:t>
            </a:r>
            <a:r>
              <a:rPr lang="en-US" sz="2000" dirty="0"/>
              <a:t> </a:t>
            </a:r>
            <a:r>
              <a:rPr lang="en-US" sz="2000" dirty="0" err="1"/>
              <a:t>dụ</a:t>
            </a:r>
            <a:r>
              <a:rPr lang="en-US" sz="2000" dirty="0"/>
              <a:t>: Test &amp; Set, Compare &amp; Swap.</a:t>
            </a:r>
          </a:p>
        </p:txBody>
      </p:sp>
      <p:sp>
        <p:nvSpPr>
          <p:cNvPr id="4" name="Footer Placeholder 3">
            <a:extLst>
              <a:ext uri="{FF2B5EF4-FFF2-40B4-BE49-F238E27FC236}">
                <a16:creationId xmlns:a16="http://schemas.microsoft.com/office/drawing/2014/main" id="{1558C47B-E8CC-8C1C-ED7B-5CA3736DE6E3}"/>
              </a:ext>
            </a:extLst>
          </p:cNvPr>
          <p:cNvSpPr>
            <a:spLocks noGrp="1"/>
          </p:cNvSpPr>
          <p:nvPr>
            <p:ph type="ftr" sz="quarter" idx="11"/>
          </p:nvPr>
        </p:nvSpPr>
        <p:spPr/>
        <p:txBody>
          <a:bodyPr/>
          <a:lstStyle/>
          <a:p>
            <a:r>
              <a:rPr lang="vi-VN"/>
              <a:t>Thực hiện bởi Trường Đại học Công nghệ Thông tin, ĐHQG-HCM</a:t>
            </a:r>
            <a:endParaRPr lang="en-VN" dirty="0"/>
          </a:p>
        </p:txBody>
      </p:sp>
      <p:sp>
        <p:nvSpPr>
          <p:cNvPr id="5" name="Slide Number Placeholder 4">
            <a:extLst>
              <a:ext uri="{FF2B5EF4-FFF2-40B4-BE49-F238E27FC236}">
                <a16:creationId xmlns:a16="http://schemas.microsoft.com/office/drawing/2014/main" id="{DF152ABB-0E9F-1089-8117-206F0801EF52}"/>
              </a:ext>
            </a:extLst>
          </p:cNvPr>
          <p:cNvSpPr>
            <a:spLocks noGrp="1"/>
          </p:cNvSpPr>
          <p:nvPr>
            <p:ph type="sldNum" sz="quarter" idx="4294967295"/>
          </p:nvPr>
        </p:nvSpPr>
        <p:spPr>
          <a:xfrm>
            <a:off x="0" y="6526213"/>
            <a:ext cx="292100" cy="290512"/>
          </a:xfrm>
        </p:spPr>
        <p:txBody>
          <a:bodyPr/>
          <a:lstStyle/>
          <a:p>
            <a:fld id="{D8B0B3AC-44A8-D142-AAF6-9A453466E1A4}" type="slidenum">
              <a:rPr lang="en-VN" smtClean="0"/>
              <a:pPr/>
              <a:t>27</a:t>
            </a:fld>
            <a:endParaRPr lang="en-VN" dirty="0"/>
          </a:p>
        </p:txBody>
      </p:sp>
      <p:sp>
        <p:nvSpPr>
          <p:cNvPr id="11" name="TextBox 10">
            <a:extLst>
              <a:ext uri="{FF2B5EF4-FFF2-40B4-BE49-F238E27FC236}">
                <a16:creationId xmlns:a16="http://schemas.microsoft.com/office/drawing/2014/main" id="{F5DF03C5-32B9-2832-6ACD-A4B3FE3A80A6}"/>
              </a:ext>
            </a:extLst>
          </p:cNvPr>
          <p:cNvSpPr txBox="1"/>
          <p:nvPr/>
        </p:nvSpPr>
        <p:spPr>
          <a:xfrm>
            <a:off x="832278" y="2434610"/>
            <a:ext cx="5187524" cy="1002582"/>
          </a:xfrm>
          <a:prstGeom prst="rect">
            <a:avLst/>
          </a:prstGeom>
          <a:noFill/>
        </p:spPr>
        <p:txBody>
          <a:bodyPr wrap="square" rtlCol="0">
            <a:spAutoFit/>
          </a:bodyPr>
          <a:lstStyle/>
          <a:p>
            <a:pPr algn="l">
              <a:lnSpc>
                <a:spcPct val="130000"/>
              </a:lnSpc>
              <a:spcBef>
                <a:spcPts val="300"/>
              </a:spcBef>
              <a:spcAft>
                <a:spcPts val="300"/>
              </a:spcAft>
            </a:pPr>
            <a:r>
              <a:rPr lang="en-US" sz="2400" b="1" dirty="0" err="1">
                <a:latin typeface="Arial" panose="020B0604020202020204" pitchFamily="34" charset="0"/>
                <a:cs typeface="Arial" panose="020B0604020202020204" pitchFamily="34" charset="0"/>
              </a:rPr>
              <a:t>Giải</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pháp</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phần</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mềm</a:t>
            </a:r>
            <a:r>
              <a:rPr lang="en-US" sz="2400" b="1" dirty="0">
                <a:latin typeface="Arial" panose="020B0604020202020204" pitchFamily="34" charset="0"/>
                <a:cs typeface="Arial" panose="020B0604020202020204" pitchFamily="34" charset="0"/>
              </a:rPr>
              <a:t>/</a:t>
            </a:r>
            <a:br>
              <a:rPr lang="en-US" sz="2400" b="1" dirty="0">
                <a:latin typeface="Arial" panose="020B0604020202020204" pitchFamily="34" charset="0"/>
                <a:cs typeface="Arial" panose="020B0604020202020204" pitchFamily="34" charset="0"/>
              </a:rPr>
            </a:br>
            <a:r>
              <a:rPr lang="en-US" sz="2400" b="1" dirty="0" err="1">
                <a:latin typeface="Arial" panose="020B0604020202020204" pitchFamily="34" charset="0"/>
                <a:cs typeface="Arial" panose="020B0604020202020204" pitchFamily="34" charset="0"/>
              </a:rPr>
              <a:t>Giải</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pháp</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dựa</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trên</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ngắt</a:t>
            </a:r>
            <a:endParaRPr lang="en-US" sz="2400" b="1" dirty="0">
              <a:latin typeface="Arial" panose="020B0604020202020204" pitchFamily="34" charset="0"/>
              <a:cs typeface="Arial" panose="020B0604020202020204" pitchFamily="34" charset="0"/>
            </a:endParaRPr>
          </a:p>
        </p:txBody>
      </p:sp>
      <p:sp>
        <p:nvSpPr>
          <p:cNvPr id="12" name="TextBox 11">
            <a:extLst>
              <a:ext uri="{FF2B5EF4-FFF2-40B4-BE49-F238E27FC236}">
                <a16:creationId xmlns:a16="http://schemas.microsoft.com/office/drawing/2014/main" id="{CD8E907F-F452-77B1-A545-D4D70F908FD9}"/>
              </a:ext>
            </a:extLst>
          </p:cNvPr>
          <p:cNvSpPr txBox="1"/>
          <p:nvPr/>
        </p:nvSpPr>
        <p:spPr>
          <a:xfrm>
            <a:off x="6172200" y="2434610"/>
            <a:ext cx="5181598" cy="522451"/>
          </a:xfrm>
          <a:prstGeom prst="rect">
            <a:avLst/>
          </a:prstGeom>
          <a:noFill/>
        </p:spPr>
        <p:txBody>
          <a:bodyPr wrap="square" rtlCol="0">
            <a:spAutoFit/>
          </a:bodyPr>
          <a:lstStyle/>
          <a:p>
            <a:pPr algn="l">
              <a:lnSpc>
                <a:spcPct val="130000"/>
              </a:lnSpc>
              <a:spcBef>
                <a:spcPts val="300"/>
              </a:spcBef>
              <a:spcAft>
                <a:spcPts val="300"/>
              </a:spcAft>
            </a:pPr>
            <a:r>
              <a:rPr lang="en-US" sz="2400" b="1" dirty="0" err="1">
                <a:latin typeface="Arial" panose="020B0604020202020204" pitchFamily="34" charset="0"/>
                <a:cs typeface="Arial" panose="020B0604020202020204" pitchFamily="34" charset="0"/>
              </a:rPr>
              <a:t>Giải</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pháp</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dựa</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trên</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phần</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cứng</a:t>
            </a:r>
            <a:endParaRPr lang="en-US" sz="24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46408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ppt_x"/>
                                          </p:val>
                                        </p:tav>
                                        <p:tav tm="100000">
                                          <p:val>
                                            <p:strVal val="#ppt_x"/>
                                          </p:val>
                                        </p:tav>
                                      </p:tavLst>
                                    </p:anim>
                                    <p:anim calcmode="lin" valueType="num">
                                      <p:cBhvr additive="base">
                                        <p:cTn id="1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7">
                                            <p:txEl>
                                              <p:pRg st="0" end="0"/>
                                            </p:txEl>
                                          </p:spTgt>
                                        </p:tgtEl>
                                        <p:attrNameLst>
                                          <p:attrName>style.visibility</p:attrName>
                                        </p:attrNameLst>
                                      </p:cBhvr>
                                      <p:to>
                                        <p:strVal val="visible"/>
                                      </p:to>
                                    </p:set>
                                    <p:anim calcmode="lin" valueType="num">
                                      <p:cBhvr additive="base">
                                        <p:cTn id="19"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7">
                                            <p:txEl>
                                              <p:pRg st="1" end="1"/>
                                            </p:txEl>
                                          </p:spTgt>
                                        </p:tgtEl>
                                        <p:attrNameLst>
                                          <p:attrName>style.visibility</p:attrName>
                                        </p:attrNameLst>
                                      </p:cBhvr>
                                      <p:to>
                                        <p:strVal val="visible"/>
                                      </p:to>
                                    </p:set>
                                    <p:anim calcmode="lin" valueType="num">
                                      <p:cBhvr additive="base">
                                        <p:cTn id="25" dur="500" fill="hold"/>
                                        <p:tgtEl>
                                          <p:spTgt spid="7">
                                            <p:txEl>
                                              <p:pRg st="1" end="1"/>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9">
                                            <p:txEl>
                                              <p:pRg st="0" end="0"/>
                                            </p:txEl>
                                          </p:spTgt>
                                        </p:tgtEl>
                                        <p:attrNameLst>
                                          <p:attrName>style.visibility</p:attrName>
                                        </p:attrNameLst>
                                      </p:cBhvr>
                                      <p:to>
                                        <p:strVal val="visible"/>
                                      </p:to>
                                    </p:set>
                                    <p:anim calcmode="lin" valueType="num">
                                      <p:cBhvr additive="base">
                                        <p:cTn id="31"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9">
                                            <p:txEl>
                                              <p:pRg st="1" end="1"/>
                                            </p:txEl>
                                          </p:spTgt>
                                        </p:tgtEl>
                                        <p:attrNameLst>
                                          <p:attrName>style.visibility</p:attrName>
                                        </p:attrNameLst>
                                      </p:cBhvr>
                                      <p:to>
                                        <p:strVal val="visible"/>
                                      </p:to>
                                    </p:set>
                                    <p:anim calcmode="lin" valueType="num">
                                      <p:cBhvr additive="base">
                                        <p:cTn id="37" dur="500" fill="hold"/>
                                        <p:tgtEl>
                                          <p:spTgt spid="9">
                                            <p:txEl>
                                              <p:pRg st="1" end="1"/>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9">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A73DD1-6562-4FA9-F4ED-794EC039196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3A7E5ED-A1E1-D4A8-D03C-6ADC915215D5}"/>
              </a:ext>
            </a:extLst>
          </p:cNvPr>
          <p:cNvSpPr>
            <a:spLocks noGrp="1"/>
          </p:cNvSpPr>
          <p:nvPr>
            <p:ph type="title"/>
          </p:nvPr>
        </p:nvSpPr>
        <p:spPr/>
        <p:txBody>
          <a:bodyPr/>
          <a:lstStyle/>
          <a:p>
            <a:r>
              <a:rPr lang="en-US" dirty="0"/>
              <a:t>5.3.2. </a:t>
            </a:r>
            <a:r>
              <a:rPr lang="en-US" dirty="0" err="1"/>
              <a:t>Phân</a:t>
            </a:r>
            <a:r>
              <a:rPr lang="en-US" dirty="0"/>
              <a:t> </a:t>
            </a:r>
            <a:r>
              <a:rPr lang="en-US" dirty="0" err="1"/>
              <a:t>loại</a:t>
            </a:r>
            <a:r>
              <a:rPr lang="en-US" dirty="0"/>
              <a:t> </a:t>
            </a:r>
            <a:r>
              <a:rPr lang="en-US" dirty="0" err="1"/>
              <a:t>giải</a:t>
            </a:r>
            <a:r>
              <a:rPr lang="en-US" dirty="0"/>
              <a:t> </a:t>
            </a:r>
            <a:r>
              <a:rPr lang="en-US" dirty="0" err="1"/>
              <a:t>pháp</a:t>
            </a:r>
            <a:endParaRPr lang="en-US" dirty="0"/>
          </a:p>
        </p:txBody>
      </p:sp>
      <p:sp>
        <p:nvSpPr>
          <p:cNvPr id="6" name="Text Placeholder 5">
            <a:extLst>
              <a:ext uri="{FF2B5EF4-FFF2-40B4-BE49-F238E27FC236}">
                <a16:creationId xmlns:a16="http://schemas.microsoft.com/office/drawing/2014/main" id="{223ED68B-5C07-53CB-C866-156B2179607E}"/>
              </a:ext>
            </a:extLst>
          </p:cNvPr>
          <p:cNvSpPr>
            <a:spLocks noGrp="1"/>
          </p:cNvSpPr>
          <p:nvPr>
            <p:ph type="body" idx="1"/>
          </p:nvPr>
        </p:nvSpPr>
        <p:spPr>
          <a:xfrm>
            <a:off x="839788" y="1767458"/>
            <a:ext cx="6358572" cy="533782"/>
          </a:xfrm>
          <a:gradFill>
            <a:gsLst>
              <a:gs pos="0">
                <a:srgbClr val="0072FF"/>
              </a:gs>
              <a:gs pos="100000">
                <a:srgbClr val="00C6FF"/>
              </a:gs>
            </a:gsLst>
            <a:lin ang="2700000" scaled="1"/>
          </a:gradFill>
        </p:spPr>
        <p:txBody>
          <a:bodyPr vert="horz" lIns="91440" tIns="45720" rIns="91440" bIns="45720" rtlCol="0" anchor="ctr">
            <a:normAutofit/>
          </a:bodyPr>
          <a:lstStyle/>
          <a:p>
            <a:pPr algn="just"/>
            <a:r>
              <a:rPr lang="en-US" dirty="0" err="1">
                <a:solidFill>
                  <a:schemeClr val="bg1"/>
                </a:solidFill>
              </a:rPr>
              <a:t>Phân</a:t>
            </a:r>
            <a:r>
              <a:rPr lang="en-US" dirty="0">
                <a:solidFill>
                  <a:schemeClr val="bg1"/>
                </a:solidFill>
              </a:rPr>
              <a:t> </a:t>
            </a:r>
            <a:r>
              <a:rPr lang="en-US" dirty="0" err="1">
                <a:solidFill>
                  <a:schemeClr val="bg1"/>
                </a:solidFill>
              </a:rPr>
              <a:t>loại</a:t>
            </a:r>
            <a:r>
              <a:rPr lang="en-US" dirty="0">
                <a:solidFill>
                  <a:schemeClr val="bg1"/>
                </a:solidFill>
              </a:rPr>
              <a:t> </a:t>
            </a:r>
            <a:r>
              <a:rPr lang="en-US" dirty="0" err="1">
                <a:solidFill>
                  <a:schemeClr val="bg1"/>
                </a:solidFill>
              </a:rPr>
              <a:t>theo</a:t>
            </a:r>
            <a:r>
              <a:rPr lang="en-US" dirty="0">
                <a:solidFill>
                  <a:schemeClr val="bg1"/>
                </a:solidFill>
              </a:rPr>
              <a:t> </a:t>
            </a:r>
            <a:r>
              <a:rPr lang="en-US" dirty="0" err="1">
                <a:solidFill>
                  <a:schemeClr val="bg1"/>
                </a:solidFill>
              </a:rPr>
              <a:t>sự</a:t>
            </a:r>
            <a:r>
              <a:rPr lang="en-US" dirty="0">
                <a:solidFill>
                  <a:schemeClr val="bg1"/>
                </a:solidFill>
              </a:rPr>
              <a:t> </a:t>
            </a:r>
            <a:r>
              <a:rPr lang="en-US" dirty="0" err="1">
                <a:solidFill>
                  <a:schemeClr val="bg1"/>
                </a:solidFill>
              </a:rPr>
              <a:t>hỗ</a:t>
            </a:r>
            <a:r>
              <a:rPr lang="en-US" dirty="0">
                <a:solidFill>
                  <a:schemeClr val="bg1"/>
                </a:solidFill>
              </a:rPr>
              <a:t> </a:t>
            </a:r>
            <a:r>
              <a:rPr lang="en-US" dirty="0" err="1">
                <a:solidFill>
                  <a:schemeClr val="bg1"/>
                </a:solidFill>
              </a:rPr>
              <a:t>trợ</a:t>
            </a:r>
            <a:r>
              <a:rPr lang="en-US" dirty="0">
                <a:solidFill>
                  <a:schemeClr val="bg1"/>
                </a:solidFill>
              </a:rPr>
              <a:t> </a:t>
            </a:r>
            <a:r>
              <a:rPr lang="en-US" dirty="0" err="1">
                <a:solidFill>
                  <a:schemeClr val="bg1"/>
                </a:solidFill>
              </a:rPr>
              <a:t>của</a:t>
            </a:r>
            <a:r>
              <a:rPr lang="en-US" dirty="0">
                <a:solidFill>
                  <a:schemeClr val="bg1"/>
                </a:solidFill>
              </a:rPr>
              <a:t> </a:t>
            </a:r>
            <a:r>
              <a:rPr lang="en-US" dirty="0" err="1">
                <a:solidFill>
                  <a:schemeClr val="bg1"/>
                </a:solidFill>
              </a:rPr>
              <a:t>hệ</a:t>
            </a:r>
            <a:r>
              <a:rPr lang="en-US" dirty="0">
                <a:solidFill>
                  <a:schemeClr val="bg1"/>
                </a:solidFill>
              </a:rPr>
              <a:t> </a:t>
            </a:r>
            <a:r>
              <a:rPr lang="en-US" dirty="0" err="1">
                <a:solidFill>
                  <a:schemeClr val="bg1"/>
                </a:solidFill>
              </a:rPr>
              <a:t>điều</a:t>
            </a:r>
            <a:r>
              <a:rPr lang="en-US" dirty="0">
                <a:solidFill>
                  <a:schemeClr val="bg1"/>
                </a:solidFill>
              </a:rPr>
              <a:t> </a:t>
            </a:r>
            <a:r>
              <a:rPr lang="en-US" dirty="0" err="1">
                <a:solidFill>
                  <a:schemeClr val="bg1"/>
                </a:solidFill>
              </a:rPr>
              <a:t>hành</a:t>
            </a:r>
            <a:endParaRPr lang="en-US" dirty="0">
              <a:solidFill>
                <a:schemeClr val="bg1"/>
              </a:solidFill>
            </a:endParaRPr>
          </a:p>
        </p:txBody>
      </p:sp>
      <p:sp>
        <p:nvSpPr>
          <p:cNvPr id="7" name="Content Placeholder 6">
            <a:extLst>
              <a:ext uri="{FF2B5EF4-FFF2-40B4-BE49-F238E27FC236}">
                <a16:creationId xmlns:a16="http://schemas.microsoft.com/office/drawing/2014/main" id="{067AC907-4F17-AFCB-7115-7B432FA5E7F9}"/>
              </a:ext>
            </a:extLst>
          </p:cNvPr>
          <p:cNvSpPr>
            <a:spLocks noGrp="1"/>
          </p:cNvSpPr>
          <p:nvPr>
            <p:ph sz="half" idx="2"/>
          </p:nvPr>
        </p:nvSpPr>
        <p:spPr>
          <a:xfrm>
            <a:off x="839788" y="3195320"/>
            <a:ext cx="5157787" cy="3161968"/>
          </a:xfrm>
        </p:spPr>
        <p:txBody>
          <a:bodyPr>
            <a:normAutofit lnSpcReduction="10000"/>
          </a:bodyPr>
          <a:lstStyle/>
          <a:p>
            <a:r>
              <a:rPr lang="en-US" sz="2000" dirty="0" err="1"/>
              <a:t>Không</a:t>
            </a:r>
            <a:r>
              <a:rPr lang="en-US" sz="2000" dirty="0"/>
              <a:t> </a:t>
            </a:r>
            <a:r>
              <a:rPr lang="en-US" sz="2000" dirty="0" err="1"/>
              <a:t>cần</a:t>
            </a:r>
            <a:r>
              <a:rPr lang="en-US" sz="2000" dirty="0"/>
              <a:t> </a:t>
            </a:r>
            <a:r>
              <a:rPr lang="en-US" sz="2000" dirty="0" err="1"/>
              <a:t>sự</a:t>
            </a:r>
            <a:r>
              <a:rPr lang="en-US" sz="2000" dirty="0"/>
              <a:t> </a:t>
            </a:r>
            <a:r>
              <a:rPr lang="en-US" sz="2000" dirty="0" err="1"/>
              <a:t>hỗ</a:t>
            </a:r>
            <a:r>
              <a:rPr lang="en-US" sz="2000" dirty="0"/>
              <a:t> </a:t>
            </a:r>
            <a:r>
              <a:rPr lang="en-US" sz="2000" dirty="0" err="1"/>
              <a:t>trợ</a:t>
            </a:r>
            <a:r>
              <a:rPr lang="en-US" sz="2000" dirty="0"/>
              <a:t> </a:t>
            </a:r>
            <a:r>
              <a:rPr lang="en-US" sz="2000" dirty="0" err="1"/>
              <a:t>của</a:t>
            </a:r>
            <a:r>
              <a:rPr lang="en-US" sz="2000" dirty="0"/>
              <a:t> </a:t>
            </a:r>
            <a:r>
              <a:rPr lang="en-US" sz="2000" dirty="0" err="1"/>
              <a:t>hệ</a:t>
            </a:r>
            <a:r>
              <a:rPr lang="en-US" sz="2000" dirty="0"/>
              <a:t> </a:t>
            </a:r>
            <a:r>
              <a:rPr lang="en-US" sz="2000" dirty="0" err="1"/>
              <a:t>điều</a:t>
            </a:r>
            <a:r>
              <a:rPr lang="en-US" sz="2000" dirty="0"/>
              <a:t> </a:t>
            </a:r>
            <a:r>
              <a:rPr lang="en-US" sz="2000" dirty="0" err="1"/>
              <a:t>hành</a:t>
            </a:r>
            <a:r>
              <a:rPr lang="en-US" sz="2000" dirty="0"/>
              <a:t>.</a:t>
            </a:r>
          </a:p>
          <a:p>
            <a:r>
              <a:rPr lang="en-US" sz="2000" dirty="0" err="1"/>
              <a:t>Sử</a:t>
            </a:r>
            <a:r>
              <a:rPr lang="en-US" sz="2000" dirty="0"/>
              <a:t> </a:t>
            </a:r>
            <a:r>
              <a:rPr lang="en-US" sz="2000" dirty="0" err="1"/>
              <a:t>dụng</a:t>
            </a:r>
            <a:r>
              <a:rPr lang="en-US" sz="2000" dirty="0"/>
              <a:t> </a:t>
            </a:r>
            <a:r>
              <a:rPr lang="en-US" sz="2000" dirty="0" err="1"/>
              <a:t>kỹ</a:t>
            </a:r>
            <a:r>
              <a:rPr lang="en-US" sz="2000" dirty="0"/>
              <a:t> </a:t>
            </a:r>
            <a:r>
              <a:rPr lang="en-US" sz="2000" dirty="0" err="1"/>
              <a:t>thuật</a:t>
            </a:r>
            <a:r>
              <a:rPr lang="en-US" sz="2000" dirty="0"/>
              <a:t> </a:t>
            </a:r>
            <a:r>
              <a:rPr lang="en-US" sz="2000" dirty="0" err="1"/>
              <a:t>lập</a:t>
            </a:r>
            <a:r>
              <a:rPr lang="en-US" sz="2000" dirty="0"/>
              <a:t> </a:t>
            </a:r>
            <a:r>
              <a:rPr lang="en-US" sz="2000" dirty="0" err="1"/>
              <a:t>trình</a:t>
            </a:r>
            <a:r>
              <a:rPr lang="en-US" sz="2000" dirty="0"/>
              <a:t> </a:t>
            </a:r>
            <a:r>
              <a:rPr lang="en-US" sz="2000" dirty="0" err="1"/>
              <a:t>để</a:t>
            </a:r>
            <a:r>
              <a:rPr lang="en-US" sz="2000" dirty="0"/>
              <a:t> </a:t>
            </a:r>
            <a:r>
              <a:rPr lang="en-US" sz="2000" dirty="0" err="1"/>
              <a:t>tiến</a:t>
            </a:r>
            <a:r>
              <a:rPr lang="en-US" sz="2000" dirty="0"/>
              <a:t> </a:t>
            </a:r>
            <a:r>
              <a:rPr lang="en-US" sz="2000" dirty="0" err="1"/>
              <a:t>trình</a:t>
            </a:r>
            <a:r>
              <a:rPr lang="en-US" sz="2000" dirty="0"/>
              <a:t>/</a:t>
            </a:r>
            <a:r>
              <a:rPr lang="en-US" sz="2000" dirty="0" err="1"/>
              <a:t>tiểu</a:t>
            </a:r>
            <a:r>
              <a:rPr lang="en-US" sz="2000" dirty="0"/>
              <a:t> </a:t>
            </a:r>
            <a:r>
              <a:rPr lang="en-US" sz="2000" dirty="0" err="1"/>
              <a:t>trình</a:t>
            </a:r>
            <a:r>
              <a:rPr lang="en-US" sz="2000" dirty="0"/>
              <a:t> </a:t>
            </a:r>
            <a:r>
              <a:rPr lang="en-US" sz="2000" dirty="0" err="1"/>
              <a:t>phải</a:t>
            </a:r>
            <a:r>
              <a:rPr lang="en-US" sz="2000" dirty="0"/>
              <a:t> </a:t>
            </a:r>
            <a:r>
              <a:rPr lang="en-US" sz="2000" dirty="0" err="1"/>
              <a:t>chờ</a:t>
            </a:r>
            <a:r>
              <a:rPr lang="en-US" sz="2000" dirty="0"/>
              <a:t> </a:t>
            </a:r>
            <a:r>
              <a:rPr lang="en-US" sz="2000" dirty="0" err="1"/>
              <a:t>đợi</a:t>
            </a:r>
            <a:r>
              <a:rPr lang="en-US" sz="2000" dirty="0"/>
              <a:t> (</a:t>
            </a:r>
            <a:r>
              <a:rPr lang="en-US" sz="2000" dirty="0" err="1"/>
              <a:t>trong</a:t>
            </a:r>
            <a:r>
              <a:rPr lang="en-US" sz="2000" dirty="0"/>
              <a:t> </a:t>
            </a:r>
            <a:r>
              <a:rPr lang="en-US" sz="2000" dirty="0" err="1"/>
              <a:t>khi</a:t>
            </a:r>
            <a:r>
              <a:rPr lang="en-US" sz="2000" dirty="0"/>
              <a:t> </a:t>
            </a:r>
            <a:r>
              <a:rPr lang="en-US" sz="2000" dirty="0" err="1"/>
              <a:t>liên</a:t>
            </a:r>
            <a:r>
              <a:rPr lang="en-US" sz="2000" dirty="0"/>
              <a:t> </a:t>
            </a:r>
            <a:r>
              <a:rPr lang="en-US" sz="2000" dirty="0" err="1"/>
              <a:t>tục</a:t>
            </a:r>
            <a:r>
              <a:rPr lang="en-US" sz="2000" dirty="0"/>
              <a:t> </a:t>
            </a:r>
            <a:r>
              <a:rPr lang="en-US" sz="2000" dirty="0" err="1"/>
              <a:t>kiểm</a:t>
            </a:r>
            <a:r>
              <a:rPr lang="en-US" sz="2000" dirty="0"/>
              <a:t> </a:t>
            </a:r>
            <a:r>
              <a:rPr lang="en-US" sz="2000" dirty="0" err="1"/>
              <a:t>tra</a:t>
            </a:r>
            <a:r>
              <a:rPr lang="en-US" sz="2000" dirty="0"/>
              <a:t> </a:t>
            </a:r>
            <a:r>
              <a:rPr lang="en-US" sz="2000" dirty="0" err="1"/>
              <a:t>điều</a:t>
            </a:r>
            <a:r>
              <a:rPr lang="en-US" sz="2000" dirty="0"/>
              <a:t> </a:t>
            </a:r>
            <a:r>
              <a:rPr lang="en-US" sz="2000" dirty="0" err="1"/>
              <a:t>kiện</a:t>
            </a:r>
            <a:r>
              <a:rPr lang="en-US" sz="2000" dirty="0"/>
              <a:t>) </a:t>
            </a:r>
            <a:r>
              <a:rPr lang="en-US" sz="2000" dirty="0" err="1"/>
              <a:t>để</a:t>
            </a:r>
            <a:r>
              <a:rPr lang="en-US" sz="2000" dirty="0"/>
              <a:t> </a:t>
            </a:r>
            <a:r>
              <a:rPr lang="en-US" sz="2000" dirty="0" err="1"/>
              <a:t>được</a:t>
            </a:r>
            <a:r>
              <a:rPr lang="en-US" sz="2000" dirty="0"/>
              <a:t> </a:t>
            </a:r>
            <a:r>
              <a:rPr lang="en-US" sz="2000" dirty="0" err="1"/>
              <a:t>vào</a:t>
            </a:r>
            <a:r>
              <a:rPr lang="en-US" sz="2000" dirty="0"/>
              <a:t> </a:t>
            </a:r>
            <a:r>
              <a:rPr lang="en-US" sz="2000" dirty="0" err="1"/>
              <a:t>vùng</a:t>
            </a:r>
            <a:r>
              <a:rPr lang="en-US" sz="2000" dirty="0"/>
              <a:t> </a:t>
            </a:r>
            <a:r>
              <a:rPr lang="en-US" sz="2000" dirty="0" err="1"/>
              <a:t>tranh</a:t>
            </a:r>
            <a:r>
              <a:rPr lang="en-US" sz="2000" dirty="0"/>
              <a:t> </a:t>
            </a:r>
            <a:r>
              <a:rPr lang="en-US" sz="2000" dirty="0" err="1"/>
              <a:t>chấp</a:t>
            </a:r>
            <a:r>
              <a:rPr lang="en-US" sz="2000" dirty="0"/>
              <a:t>.</a:t>
            </a:r>
          </a:p>
        </p:txBody>
      </p:sp>
      <p:sp>
        <p:nvSpPr>
          <p:cNvPr id="9" name="Content Placeholder 8">
            <a:extLst>
              <a:ext uri="{FF2B5EF4-FFF2-40B4-BE49-F238E27FC236}">
                <a16:creationId xmlns:a16="http://schemas.microsoft.com/office/drawing/2014/main" id="{6A5D1328-10BD-9D0F-35E6-A595EE8961F8}"/>
              </a:ext>
            </a:extLst>
          </p:cNvPr>
          <p:cNvSpPr>
            <a:spLocks noGrp="1"/>
          </p:cNvSpPr>
          <p:nvPr>
            <p:ph sz="quarter" idx="4"/>
          </p:nvPr>
        </p:nvSpPr>
        <p:spPr>
          <a:xfrm>
            <a:off x="6172199" y="3195319"/>
            <a:ext cx="5324475" cy="3330894"/>
          </a:xfrm>
        </p:spPr>
        <p:txBody>
          <a:bodyPr>
            <a:normAutofit lnSpcReduction="10000"/>
          </a:bodyPr>
          <a:lstStyle/>
          <a:p>
            <a:r>
              <a:rPr lang="en-US" sz="2000" dirty="0" err="1"/>
              <a:t>Cần</a:t>
            </a:r>
            <a:r>
              <a:rPr lang="en-US" sz="2000" dirty="0"/>
              <a:t> </a:t>
            </a:r>
            <a:r>
              <a:rPr lang="en-US" sz="2000" dirty="0" err="1"/>
              <a:t>hệ</a:t>
            </a:r>
            <a:r>
              <a:rPr lang="en-US" sz="2000" dirty="0"/>
              <a:t> </a:t>
            </a:r>
            <a:r>
              <a:rPr lang="en-US" sz="2000" dirty="0" err="1"/>
              <a:t>điều</a:t>
            </a:r>
            <a:r>
              <a:rPr lang="en-US" sz="2000" dirty="0"/>
              <a:t> </a:t>
            </a:r>
            <a:r>
              <a:rPr lang="en-US" sz="2000" dirty="0" err="1"/>
              <a:t>hành</a:t>
            </a:r>
            <a:r>
              <a:rPr lang="en-US" sz="2000" dirty="0"/>
              <a:t> </a:t>
            </a:r>
            <a:r>
              <a:rPr lang="en-US" sz="2000" dirty="0" err="1"/>
              <a:t>cung</a:t>
            </a:r>
            <a:r>
              <a:rPr lang="en-US" sz="2000" dirty="0"/>
              <a:t> </a:t>
            </a:r>
            <a:r>
              <a:rPr lang="en-US" sz="2000" dirty="0" err="1"/>
              <a:t>cấp</a:t>
            </a:r>
            <a:r>
              <a:rPr lang="en-US" sz="2000" dirty="0"/>
              <a:t> </a:t>
            </a:r>
            <a:r>
              <a:rPr lang="en-US" sz="2000" dirty="0" err="1"/>
              <a:t>cơ</a:t>
            </a:r>
            <a:r>
              <a:rPr lang="en-US" sz="2000" dirty="0"/>
              <a:t> </a:t>
            </a:r>
            <a:r>
              <a:rPr lang="en-US" sz="2000" dirty="0" err="1"/>
              <a:t>chế</a:t>
            </a:r>
            <a:r>
              <a:rPr lang="en-US" sz="2000" dirty="0"/>
              <a:t> (</a:t>
            </a:r>
            <a:r>
              <a:rPr lang="en-US" sz="2000" dirty="0" err="1"/>
              <a:t>thông</a:t>
            </a:r>
            <a:r>
              <a:rPr lang="en-US" sz="2000" dirty="0"/>
              <a:t> qua system call) </a:t>
            </a:r>
            <a:r>
              <a:rPr lang="en-US" sz="2000" dirty="0" err="1"/>
              <a:t>để</a:t>
            </a:r>
            <a:r>
              <a:rPr lang="en-US" sz="2000" dirty="0"/>
              <a:t>:</a:t>
            </a:r>
          </a:p>
          <a:p>
            <a:pPr lvl="1"/>
            <a:r>
              <a:rPr lang="en-US" sz="1700" i="1" dirty="0" err="1"/>
              <a:t>Tạm</a:t>
            </a:r>
            <a:r>
              <a:rPr lang="en-US" sz="1700" i="1" dirty="0"/>
              <a:t> </a:t>
            </a:r>
            <a:r>
              <a:rPr lang="en-US" sz="1700" i="1" dirty="0" err="1"/>
              <a:t>dừng</a:t>
            </a:r>
            <a:r>
              <a:rPr lang="en-US" sz="1700" i="1" dirty="0"/>
              <a:t> (block) </a:t>
            </a:r>
            <a:r>
              <a:rPr lang="en-US" sz="1700" i="1" dirty="0" err="1"/>
              <a:t>tiến</a:t>
            </a:r>
            <a:r>
              <a:rPr lang="en-US" sz="1700" i="1" dirty="0"/>
              <a:t> </a:t>
            </a:r>
            <a:r>
              <a:rPr lang="en-US" sz="1700" i="1" dirty="0" err="1"/>
              <a:t>trình</a:t>
            </a:r>
            <a:r>
              <a:rPr lang="en-US" sz="1700" dirty="0"/>
              <a:t>: </a:t>
            </a:r>
            <a:r>
              <a:rPr lang="en-US" sz="1700" dirty="0" err="1"/>
              <a:t>đưa</a:t>
            </a:r>
            <a:r>
              <a:rPr lang="en-US" sz="1700" dirty="0"/>
              <a:t> </a:t>
            </a:r>
            <a:r>
              <a:rPr lang="en-US" sz="1700" dirty="0" err="1"/>
              <a:t>tiến</a:t>
            </a:r>
            <a:r>
              <a:rPr lang="en-US" sz="1700" dirty="0"/>
              <a:t> </a:t>
            </a:r>
            <a:r>
              <a:rPr lang="en-US" sz="1700" dirty="0" err="1"/>
              <a:t>trình</a:t>
            </a:r>
            <a:r>
              <a:rPr lang="en-US" sz="1700" dirty="0"/>
              <a:t> </a:t>
            </a:r>
            <a:r>
              <a:rPr lang="en-US" sz="1700" dirty="0" err="1"/>
              <a:t>gọi</a:t>
            </a:r>
            <a:r>
              <a:rPr lang="en-US" sz="1700" dirty="0"/>
              <a:t> </a:t>
            </a:r>
            <a:r>
              <a:rPr lang="en-US" sz="1700" dirty="0" err="1"/>
              <a:t>lệnh</a:t>
            </a:r>
            <a:r>
              <a:rPr lang="en-US" sz="1700" dirty="0"/>
              <a:t> </a:t>
            </a:r>
            <a:r>
              <a:rPr lang="en-US" sz="1700" dirty="0" err="1"/>
              <a:t>này</a:t>
            </a:r>
            <a:r>
              <a:rPr lang="en-US" sz="1700" dirty="0"/>
              <a:t> </a:t>
            </a:r>
            <a:r>
              <a:rPr lang="en-US" sz="1700" dirty="0" err="1"/>
              <a:t>vào</a:t>
            </a:r>
            <a:r>
              <a:rPr lang="en-US" sz="1700" dirty="0"/>
              <a:t> </a:t>
            </a:r>
            <a:r>
              <a:rPr lang="en-US" sz="1700" dirty="0" err="1"/>
              <a:t>trạng</a:t>
            </a:r>
            <a:r>
              <a:rPr lang="en-US" sz="1700" dirty="0"/>
              <a:t> </a:t>
            </a:r>
            <a:r>
              <a:rPr lang="en-US" sz="1700" dirty="0" err="1"/>
              <a:t>thái</a:t>
            </a:r>
            <a:r>
              <a:rPr lang="en-US" sz="1700" dirty="0"/>
              <a:t> </a:t>
            </a:r>
            <a:r>
              <a:rPr lang="en-US" sz="1700" dirty="0" err="1"/>
              <a:t>ngủ</a:t>
            </a:r>
            <a:r>
              <a:rPr lang="en-US" sz="1700" dirty="0"/>
              <a:t> (</a:t>
            </a:r>
            <a:r>
              <a:rPr lang="en-US" sz="1700" b="1" dirty="0"/>
              <a:t>sleep</a:t>
            </a:r>
            <a:r>
              <a:rPr lang="en-US" sz="1700" dirty="0"/>
              <a:t>) </a:t>
            </a:r>
            <a:r>
              <a:rPr lang="en-US" sz="1700" dirty="0" err="1"/>
              <a:t>nếu</a:t>
            </a:r>
            <a:r>
              <a:rPr lang="en-US" sz="1700" dirty="0"/>
              <a:t> </a:t>
            </a:r>
            <a:r>
              <a:rPr lang="en-US" sz="1700" dirty="0" err="1"/>
              <a:t>không</a:t>
            </a:r>
            <a:r>
              <a:rPr lang="en-US" sz="1700" dirty="0"/>
              <a:t> </a:t>
            </a:r>
            <a:r>
              <a:rPr lang="en-US" sz="1700" dirty="0" err="1"/>
              <a:t>được</a:t>
            </a:r>
            <a:r>
              <a:rPr lang="en-US" sz="1700" dirty="0"/>
              <a:t> </a:t>
            </a:r>
            <a:r>
              <a:rPr lang="en-US" sz="1700" dirty="0" err="1"/>
              <a:t>vào</a:t>
            </a:r>
            <a:r>
              <a:rPr lang="en-US" sz="1700" dirty="0"/>
              <a:t> </a:t>
            </a:r>
            <a:r>
              <a:rPr lang="en-US" sz="1700" dirty="0" err="1"/>
              <a:t>vùng</a:t>
            </a:r>
            <a:r>
              <a:rPr lang="en-US" sz="1700" dirty="0"/>
              <a:t> </a:t>
            </a:r>
            <a:r>
              <a:rPr lang="en-US" sz="1700" dirty="0" err="1"/>
              <a:t>tranh</a:t>
            </a:r>
            <a:r>
              <a:rPr lang="en-US" sz="1700" dirty="0"/>
              <a:t> </a:t>
            </a:r>
            <a:r>
              <a:rPr lang="en-US" sz="1700" dirty="0" err="1"/>
              <a:t>chấp</a:t>
            </a:r>
            <a:r>
              <a:rPr lang="en-US" sz="1700" dirty="0"/>
              <a:t>.</a:t>
            </a:r>
          </a:p>
          <a:p>
            <a:pPr lvl="1"/>
            <a:r>
              <a:rPr lang="en-US" sz="1700" i="1" dirty="0" err="1"/>
              <a:t>Đánh</a:t>
            </a:r>
            <a:r>
              <a:rPr lang="en-US" sz="1700" i="1" dirty="0"/>
              <a:t> </a:t>
            </a:r>
            <a:r>
              <a:rPr lang="en-US" sz="1700" i="1" dirty="0" err="1"/>
              <a:t>thức</a:t>
            </a:r>
            <a:r>
              <a:rPr lang="en-US" sz="1700" i="1" dirty="0"/>
              <a:t> </a:t>
            </a:r>
            <a:r>
              <a:rPr lang="en-US" sz="1700" i="1" dirty="0" err="1"/>
              <a:t>tiến</a:t>
            </a:r>
            <a:r>
              <a:rPr lang="en-US" sz="1700" i="1" dirty="0"/>
              <a:t> </a:t>
            </a:r>
            <a:r>
              <a:rPr lang="en-US" sz="1700" i="1" dirty="0" err="1"/>
              <a:t>trình</a:t>
            </a:r>
            <a:r>
              <a:rPr lang="en-US" sz="1700" dirty="0"/>
              <a:t>: </a:t>
            </a:r>
            <a:r>
              <a:rPr lang="en-US" sz="1700" dirty="0" err="1"/>
              <a:t>khi</a:t>
            </a:r>
            <a:r>
              <a:rPr lang="en-US" sz="1700" dirty="0"/>
              <a:t> </a:t>
            </a:r>
            <a:r>
              <a:rPr lang="en-US" sz="1700" dirty="0" err="1"/>
              <a:t>một</a:t>
            </a:r>
            <a:r>
              <a:rPr lang="en-US" sz="1700" dirty="0"/>
              <a:t> </a:t>
            </a:r>
            <a:r>
              <a:rPr lang="en-US" sz="1700" dirty="0" err="1"/>
              <a:t>tiến</a:t>
            </a:r>
            <a:r>
              <a:rPr lang="en-US" sz="1700" dirty="0"/>
              <a:t> </a:t>
            </a:r>
            <a:r>
              <a:rPr lang="en-US" sz="1700" dirty="0" err="1"/>
              <a:t>trình</a:t>
            </a:r>
            <a:r>
              <a:rPr lang="en-US" sz="1700" dirty="0"/>
              <a:t> </a:t>
            </a:r>
            <a:r>
              <a:rPr lang="en-US" sz="1700" dirty="0" err="1"/>
              <a:t>ra</a:t>
            </a:r>
            <a:r>
              <a:rPr lang="en-US" sz="1700" dirty="0"/>
              <a:t> </a:t>
            </a:r>
            <a:r>
              <a:rPr lang="en-US" sz="1700" dirty="0" err="1"/>
              <a:t>khỏi</a:t>
            </a:r>
            <a:r>
              <a:rPr lang="en-US" sz="1700" dirty="0"/>
              <a:t> </a:t>
            </a:r>
            <a:r>
              <a:rPr lang="en-US" sz="1700" dirty="0" err="1"/>
              <a:t>vùng</a:t>
            </a:r>
            <a:r>
              <a:rPr lang="en-US" sz="1700" dirty="0"/>
              <a:t> </a:t>
            </a:r>
            <a:r>
              <a:rPr lang="en-US" sz="1700" dirty="0" err="1"/>
              <a:t>tranh</a:t>
            </a:r>
            <a:r>
              <a:rPr lang="en-US" sz="1700" dirty="0"/>
              <a:t> </a:t>
            </a:r>
            <a:r>
              <a:rPr lang="en-US" sz="1700" dirty="0" err="1"/>
              <a:t>chấp</a:t>
            </a:r>
            <a:r>
              <a:rPr lang="en-US" sz="1700" dirty="0"/>
              <a:t>, </a:t>
            </a:r>
            <a:r>
              <a:rPr lang="en-US" sz="1700" dirty="0" err="1"/>
              <a:t>tiến</a:t>
            </a:r>
            <a:r>
              <a:rPr lang="en-US" sz="1700" dirty="0"/>
              <a:t> </a:t>
            </a:r>
            <a:r>
              <a:rPr lang="en-US" sz="1700" dirty="0" err="1"/>
              <a:t>trình</a:t>
            </a:r>
            <a:r>
              <a:rPr lang="en-US" sz="1700" dirty="0"/>
              <a:t> </a:t>
            </a:r>
            <a:r>
              <a:rPr lang="en-US" sz="1700" dirty="0" err="1"/>
              <a:t>này</a:t>
            </a:r>
            <a:r>
              <a:rPr lang="en-US" sz="1700" dirty="0"/>
              <a:t> </a:t>
            </a:r>
            <a:r>
              <a:rPr lang="en-US" sz="1700" dirty="0" err="1"/>
              <a:t>có</a:t>
            </a:r>
            <a:r>
              <a:rPr lang="en-US" sz="1700" dirty="0"/>
              <a:t> </a:t>
            </a:r>
            <a:r>
              <a:rPr lang="en-US" sz="1700" dirty="0" err="1"/>
              <a:t>thể</a:t>
            </a:r>
            <a:r>
              <a:rPr lang="en-US" sz="1700" dirty="0"/>
              <a:t> “</a:t>
            </a:r>
            <a:r>
              <a:rPr lang="en-US" sz="1700" dirty="0" err="1"/>
              <a:t>đánh</a:t>
            </a:r>
            <a:r>
              <a:rPr lang="en-US" sz="1700" dirty="0"/>
              <a:t> </a:t>
            </a:r>
            <a:r>
              <a:rPr lang="en-US" sz="1700" dirty="0" err="1"/>
              <a:t>thức</a:t>
            </a:r>
            <a:r>
              <a:rPr lang="en-US" sz="1700" dirty="0"/>
              <a:t>” (</a:t>
            </a:r>
            <a:r>
              <a:rPr lang="en-US" sz="1700" b="1" dirty="0"/>
              <a:t>wake up</a:t>
            </a:r>
            <a:r>
              <a:rPr lang="en-US" sz="1700" dirty="0"/>
              <a:t>) </a:t>
            </a:r>
            <a:r>
              <a:rPr lang="en-US" sz="1700" dirty="0" err="1"/>
              <a:t>một</a:t>
            </a:r>
            <a:r>
              <a:rPr lang="en-US" sz="1700" dirty="0"/>
              <a:t> </a:t>
            </a:r>
            <a:r>
              <a:rPr lang="en-US" sz="1700" dirty="0" err="1"/>
              <a:t>tiến</a:t>
            </a:r>
            <a:r>
              <a:rPr lang="en-US" sz="1700" dirty="0"/>
              <a:t> </a:t>
            </a:r>
            <a:r>
              <a:rPr lang="en-US" sz="1700" dirty="0" err="1"/>
              <a:t>trình</a:t>
            </a:r>
            <a:r>
              <a:rPr lang="en-US" sz="1700" dirty="0"/>
              <a:t> </a:t>
            </a:r>
            <a:r>
              <a:rPr lang="en-US" sz="1700" dirty="0" err="1"/>
              <a:t>khác</a:t>
            </a:r>
            <a:r>
              <a:rPr lang="en-US" sz="1700" dirty="0"/>
              <a:t> </a:t>
            </a:r>
            <a:r>
              <a:rPr lang="en-US" sz="1700" dirty="0" err="1"/>
              <a:t>đang</a:t>
            </a:r>
            <a:r>
              <a:rPr lang="en-US" sz="1700" dirty="0"/>
              <a:t> </a:t>
            </a:r>
            <a:r>
              <a:rPr lang="en-US" sz="1700" dirty="0" err="1"/>
              <a:t>ngủ</a:t>
            </a:r>
            <a:r>
              <a:rPr lang="en-US" sz="1700" dirty="0"/>
              <a:t> </a:t>
            </a:r>
            <a:r>
              <a:rPr lang="en-US" sz="1700" dirty="0" err="1"/>
              <a:t>để</a:t>
            </a:r>
            <a:r>
              <a:rPr lang="en-US" sz="1700" dirty="0"/>
              <a:t> </a:t>
            </a:r>
            <a:r>
              <a:rPr lang="en-US" sz="1700" dirty="0" err="1"/>
              <a:t>tiến</a:t>
            </a:r>
            <a:r>
              <a:rPr lang="en-US" sz="1700" dirty="0"/>
              <a:t> </a:t>
            </a:r>
            <a:r>
              <a:rPr lang="en-US" sz="1700" dirty="0" err="1"/>
              <a:t>trình</a:t>
            </a:r>
            <a:r>
              <a:rPr lang="en-US" sz="1700" dirty="0"/>
              <a:t> </a:t>
            </a:r>
            <a:r>
              <a:rPr lang="en-US" sz="1700" dirty="0" err="1"/>
              <a:t>đó</a:t>
            </a:r>
            <a:r>
              <a:rPr lang="en-US" sz="1700" dirty="0"/>
              <a:t> </a:t>
            </a:r>
            <a:r>
              <a:rPr lang="en-US" sz="1700" dirty="0" err="1"/>
              <a:t>vào</a:t>
            </a:r>
            <a:r>
              <a:rPr lang="en-US" sz="1700" dirty="0"/>
              <a:t> </a:t>
            </a:r>
            <a:r>
              <a:rPr lang="en-US" sz="1700" dirty="0" err="1"/>
              <a:t>vùng</a:t>
            </a:r>
            <a:r>
              <a:rPr lang="en-US" sz="1700" dirty="0"/>
              <a:t> </a:t>
            </a:r>
            <a:r>
              <a:rPr lang="en-US" sz="1700" dirty="0" err="1"/>
              <a:t>tranh</a:t>
            </a:r>
            <a:r>
              <a:rPr lang="en-US" sz="1700" dirty="0"/>
              <a:t> </a:t>
            </a:r>
            <a:r>
              <a:rPr lang="en-US" sz="1700" dirty="0" err="1"/>
              <a:t>chấp</a:t>
            </a:r>
            <a:r>
              <a:rPr lang="en-US" sz="1700" dirty="0"/>
              <a:t>.</a:t>
            </a:r>
          </a:p>
        </p:txBody>
      </p:sp>
      <p:sp>
        <p:nvSpPr>
          <p:cNvPr id="4" name="Footer Placeholder 3">
            <a:extLst>
              <a:ext uri="{FF2B5EF4-FFF2-40B4-BE49-F238E27FC236}">
                <a16:creationId xmlns:a16="http://schemas.microsoft.com/office/drawing/2014/main" id="{745D773E-28C7-D412-D1DB-096488930504}"/>
              </a:ext>
            </a:extLst>
          </p:cNvPr>
          <p:cNvSpPr>
            <a:spLocks noGrp="1"/>
          </p:cNvSpPr>
          <p:nvPr>
            <p:ph type="ftr" sz="quarter" idx="11"/>
          </p:nvPr>
        </p:nvSpPr>
        <p:spPr/>
        <p:txBody>
          <a:bodyPr/>
          <a:lstStyle/>
          <a:p>
            <a:r>
              <a:rPr lang="vi-VN"/>
              <a:t>Thực hiện bởi Trường Đại học Công nghệ Thông tin, ĐHQG-HCM</a:t>
            </a:r>
            <a:endParaRPr lang="en-VN" dirty="0"/>
          </a:p>
        </p:txBody>
      </p:sp>
      <p:sp>
        <p:nvSpPr>
          <p:cNvPr id="5" name="Slide Number Placeholder 4">
            <a:extLst>
              <a:ext uri="{FF2B5EF4-FFF2-40B4-BE49-F238E27FC236}">
                <a16:creationId xmlns:a16="http://schemas.microsoft.com/office/drawing/2014/main" id="{DECA6744-9ECD-399E-FCC2-A7F987FBAA5F}"/>
              </a:ext>
            </a:extLst>
          </p:cNvPr>
          <p:cNvSpPr>
            <a:spLocks noGrp="1"/>
          </p:cNvSpPr>
          <p:nvPr>
            <p:ph type="sldNum" sz="quarter" idx="4294967295"/>
          </p:nvPr>
        </p:nvSpPr>
        <p:spPr>
          <a:xfrm>
            <a:off x="0" y="6526213"/>
            <a:ext cx="292100" cy="290512"/>
          </a:xfrm>
        </p:spPr>
        <p:txBody>
          <a:bodyPr/>
          <a:lstStyle/>
          <a:p>
            <a:fld id="{D8B0B3AC-44A8-D142-AAF6-9A453466E1A4}" type="slidenum">
              <a:rPr lang="en-VN" smtClean="0"/>
              <a:pPr/>
              <a:t>28</a:t>
            </a:fld>
            <a:endParaRPr lang="en-VN" dirty="0"/>
          </a:p>
        </p:txBody>
      </p:sp>
      <p:sp>
        <p:nvSpPr>
          <p:cNvPr id="11" name="TextBox 10">
            <a:extLst>
              <a:ext uri="{FF2B5EF4-FFF2-40B4-BE49-F238E27FC236}">
                <a16:creationId xmlns:a16="http://schemas.microsoft.com/office/drawing/2014/main" id="{3588360D-ACF4-3B9A-C60F-12C12DDCC14E}"/>
              </a:ext>
            </a:extLst>
          </p:cNvPr>
          <p:cNvSpPr txBox="1"/>
          <p:nvPr/>
        </p:nvSpPr>
        <p:spPr>
          <a:xfrm>
            <a:off x="832278" y="2434610"/>
            <a:ext cx="5187524" cy="522451"/>
          </a:xfrm>
          <a:prstGeom prst="rect">
            <a:avLst/>
          </a:prstGeom>
          <a:noFill/>
        </p:spPr>
        <p:txBody>
          <a:bodyPr wrap="square" rtlCol="0">
            <a:spAutoFit/>
          </a:bodyPr>
          <a:lstStyle/>
          <a:p>
            <a:pPr algn="l">
              <a:lnSpc>
                <a:spcPct val="130000"/>
              </a:lnSpc>
              <a:spcBef>
                <a:spcPts val="300"/>
              </a:spcBef>
              <a:spcAft>
                <a:spcPts val="300"/>
              </a:spcAft>
            </a:pPr>
            <a:r>
              <a:rPr lang="en-US" sz="2400" b="1" dirty="0">
                <a:latin typeface="Arial" panose="020B0604020202020204" pitchFamily="34" charset="0"/>
                <a:cs typeface="Arial" panose="020B0604020202020204" pitchFamily="34" charset="0"/>
              </a:rPr>
              <a:t>Busy waiting</a:t>
            </a:r>
          </a:p>
        </p:txBody>
      </p:sp>
      <p:sp>
        <p:nvSpPr>
          <p:cNvPr id="12" name="TextBox 11">
            <a:extLst>
              <a:ext uri="{FF2B5EF4-FFF2-40B4-BE49-F238E27FC236}">
                <a16:creationId xmlns:a16="http://schemas.microsoft.com/office/drawing/2014/main" id="{C450D83F-8621-42C9-8698-5093B2AFF869}"/>
              </a:ext>
            </a:extLst>
          </p:cNvPr>
          <p:cNvSpPr txBox="1"/>
          <p:nvPr/>
        </p:nvSpPr>
        <p:spPr>
          <a:xfrm>
            <a:off x="6172200" y="2434610"/>
            <a:ext cx="5181598" cy="522451"/>
          </a:xfrm>
          <a:prstGeom prst="rect">
            <a:avLst/>
          </a:prstGeom>
          <a:noFill/>
        </p:spPr>
        <p:txBody>
          <a:bodyPr wrap="square" rtlCol="0">
            <a:spAutoFit/>
          </a:bodyPr>
          <a:lstStyle/>
          <a:p>
            <a:pPr algn="l">
              <a:lnSpc>
                <a:spcPct val="130000"/>
              </a:lnSpc>
              <a:spcBef>
                <a:spcPts val="300"/>
              </a:spcBef>
              <a:spcAft>
                <a:spcPts val="300"/>
              </a:spcAft>
            </a:pPr>
            <a:r>
              <a:rPr lang="en-US" sz="2400" b="1" dirty="0">
                <a:latin typeface="Arial" panose="020B0604020202020204" pitchFamily="34" charset="0"/>
                <a:cs typeface="Arial" panose="020B0604020202020204" pitchFamily="34" charset="0"/>
              </a:rPr>
              <a:t>Sleep &amp; Wake up</a:t>
            </a:r>
          </a:p>
        </p:txBody>
      </p:sp>
    </p:spTree>
    <p:extLst>
      <p:ext uri="{BB962C8B-B14F-4D97-AF65-F5344CB8AC3E}">
        <p14:creationId xmlns:p14="http://schemas.microsoft.com/office/powerpoint/2010/main" val="3568512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ppt_x"/>
                                          </p:val>
                                        </p:tav>
                                        <p:tav tm="100000">
                                          <p:val>
                                            <p:strVal val="#ppt_x"/>
                                          </p:val>
                                        </p:tav>
                                      </p:tavLst>
                                    </p:anim>
                                    <p:anim calcmode="lin" valueType="num">
                                      <p:cBhvr additive="base">
                                        <p:cTn id="1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7">
                                            <p:txEl>
                                              <p:pRg st="0" end="0"/>
                                            </p:txEl>
                                          </p:spTgt>
                                        </p:tgtEl>
                                        <p:attrNameLst>
                                          <p:attrName>style.visibility</p:attrName>
                                        </p:attrNameLst>
                                      </p:cBhvr>
                                      <p:to>
                                        <p:strVal val="visible"/>
                                      </p:to>
                                    </p:set>
                                    <p:anim calcmode="lin" valueType="num">
                                      <p:cBhvr additive="base">
                                        <p:cTn id="19"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7">
                                            <p:txEl>
                                              <p:pRg st="1" end="1"/>
                                            </p:txEl>
                                          </p:spTgt>
                                        </p:tgtEl>
                                        <p:attrNameLst>
                                          <p:attrName>style.visibility</p:attrName>
                                        </p:attrNameLst>
                                      </p:cBhvr>
                                      <p:to>
                                        <p:strVal val="visible"/>
                                      </p:to>
                                    </p:set>
                                    <p:anim calcmode="lin" valueType="num">
                                      <p:cBhvr additive="base">
                                        <p:cTn id="25" dur="500" fill="hold"/>
                                        <p:tgtEl>
                                          <p:spTgt spid="7">
                                            <p:txEl>
                                              <p:pRg st="1" end="1"/>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9">
                                            <p:txEl>
                                              <p:pRg st="0" end="0"/>
                                            </p:txEl>
                                          </p:spTgt>
                                        </p:tgtEl>
                                        <p:attrNameLst>
                                          <p:attrName>style.visibility</p:attrName>
                                        </p:attrNameLst>
                                      </p:cBhvr>
                                      <p:to>
                                        <p:strVal val="visible"/>
                                      </p:to>
                                    </p:set>
                                    <p:anim calcmode="lin" valueType="num">
                                      <p:cBhvr additive="base">
                                        <p:cTn id="31"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9">
                                            <p:txEl>
                                              <p:pRg st="1" end="1"/>
                                            </p:txEl>
                                          </p:spTgt>
                                        </p:tgtEl>
                                        <p:attrNameLst>
                                          <p:attrName>style.visibility</p:attrName>
                                        </p:attrNameLst>
                                      </p:cBhvr>
                                      <p:to>
                                        <p:strVal val="visible"/>
                                      </p:to>
                                    </p:set>
                                    <p:anim calcmode="lin" valueType="num">
                                      <p:cBhvr additive="base">
                                        <p:cTn id="37" dur="500" fill="hold"/>
                                        <p:tgtEl>
                                          <p:spTgt spid="9">
                                            <p:txEl>
                                              <p:pRg st="1" end="1"/>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9">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9">
                                            <p:txEl>
                                              <p:pRg st="2" end="2"/>
                                            </p:txEl>
                                          </p:spTgt>
                                        </p:tgtEl>
                                        <p:attrNameLst>
                                          <p:attrName>style.visibility</p:attrName>
                                        </p:attrNameLst>
                                      </p:cBhvr>
                                      <p:to>
                                        <p:strVal val="visible"/>
                                      </p:to>
                                    </p:set>
                                    <p:anim calcmode="lin" valueType="num">
                                      <p:cBhvr additive="base">
                                        <p:cTn id="43" dur="500" fill="hold"/>
                                        <p:tgtEl>
                                          <p:spTgt spid="9">
                                            <p:txEl>
                                              <p:pRg st="2" end="2"/>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9">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C768DC2-D656-CA33-E118-53D015C13960}"/>
              </a:ext>
            </a:extLst>
          </p:cNvPr>
          <p:cNvSpPr>
            <a:spLocks noGrp="1"/>
          </p:cNvSpPr>
          <p:nvPr>
            <p:ph type="sldNum" sz="quarter" idx="12"/>
          </p:nvPr>
        </p:nvSpPr>
        <p:spPr/>
        <p:txBody>
          <a:bodyPr/>
          <a:lstStyle/>
          <a:p>
            <a:fld id="{D8B0B3AC-44A8-D142-AAF6-9A453466E1A4}" type="slidenum">
              <a:rPr lang="en-VN" smtClean="0"/>
              <a:pPr/>
              <a:t>29</a:t>
            </a:fld>
            <a:endParaRPr lang="en-VN" dirty="0"/>
          </a:p>
        </p:txBody>
      </p:sp>
      <p:sp>
        <p:nvSpPr>
          <p:cNvPr id="3" name="Text Placeholder 2">
            <a:extLst>
              <a:ext uri="{FF2B5EF4-FFF2-40B4-BE49-F238E27FC236}">
                <a16:creationId xmlns:a16="http://schemas.microsoft.com/office/drawing/2014/main" id="{5B9CA707-55F0-B81A-55A2-AA1690ACAD05}"/>
              </a:ext>
            </a:extLst>
          </p:cNvPr>
          <p:cNvSpPr>
            <a:spLocks noGrp="1"/>
          </p:cNvSpPr>
          <p:nvPr>
            <p:ph type="body" sz="quarter" idx="13"/>
          </p:nvPr>
        </p:nvSpPr>
        <p:spPr>
          <a:xfrm>
            <a:off x="1470930" y="1313970"/>
            <a:ext cx="9386314" cy="1665714"/>
          </a:xfrm>
        </p:spPr>
        <p:txBody>
          <a:bodyPr>
            <a:normAutofit fontScale="92500"/>
          </a:bodyPr>
          <a:lstStyle/>
          <a:p>
            <a:r>
              <a:rPr lang="en-VN" dirty="0"/>
              <a:t>CÁC GIẢI PHÁP DỰA TRÊN NGẮT</a:t>
            </a:r>
            <a:br>
              <a:rPr lang="en-VN" dirty="0"/>
            </a:br>
            <a:r>
              <a:rPr lang="en-VN" dirty="0"/>
              <a:t>(GIẢI PHÁP PHẦN MỀM)</a:t>
            </a:r>
          </a:p>
        </p:txBody>
      </p:sp>
      <p:sp>
        <p:nvSpPr>
          <p:cNvPr id="5" name="Text Placeholder 4">
            <a:extLst>
              <a:ext uri="{FF2B5EF4-FFF2-40B4-BE49-F238E27FC236}">
                <a16:creationId xmlns:a16="http://schemas.microsoft.com/office/drawing/2014/main" id="{A6CA7977-EF28-A907-DB96-D9F2F8AB1738}"/>
              </a:ext>
            </a:extLst>
          </p:cNvPr>
          <p:cNvSpPr>
            <a:spLocks noGrp="1"/>
          </p:cNvSpPr>
          <p:nvPr>
            <p:ph type="body" sz="quarter" idx="15"/>
          </p:nvPr>
        </p:nvSpPr>
        <p:spPr>
          <a:xfrm>
            <a:off x="1470930" y="3278263"/>
            <a:ext cx="7147030" cy="916698"/>
          </a:xfrm>
        </p:spPr>
        <p:txBody>
          <a:bodyPr/>
          <a:lstStyle/>
          <a:p>
            <a:r>
              <a:rPr lang="en-VN" dirty="0"/>
              <a:t>Trong phần này, chúng ta sẽ nghiên cứu cách cài đặt các giải pháp phần mềm – thực hiện theo cơ chế ngắt - để thực hiện giải quyết bài toán vùng tranh chấp. Các giải pháp này cần phải thỏa mãn 03 yêu cầu dành cho lời giải bài toán vùng tranh chấp.</a:t>
            </a:r>
          </a:p>
        </p:txBody>
      </p:sp>
      <p:sp>
        <p:nvSpPr>
          <p:cNvPr id="6" name="Text Placeholder 5">
            <a:extLst>
              <a:ext uri="{FF2B5EF4-FFF2-40B4-BE49-F238E27FC236}">
                <a16:creationId xmlns:a16="http://schemas.microsoft.com/office/drawing/2014/main" id="{187DC6DB-6477-13D1-7670-126AEB42EDE1}"/>
              </a:ext>
            </a:extLst>
          </p:cNvPr>
          <p:cNvSpPr>
            <a:spLocks noGrp="1"/>
          </p:cNvSpPr>
          <p:nvPr>
            <p:ph type="body" sz="quarter" idx="16"/>
          </p:nvPr>
        </p:nvSpPr>
        <p:spPr/>
        <p:txBody>
          <a:bodyPr>
            <a:normAutofit lnSpcReduction="10000"/>
          </a:bodyPr>
          <a:lstStyle/>
          <a:p>
            <a:r>
              <a:rPr lang="en-VN" dirty="0"/>
              <a:t>04.</a:t>
            </a:r>
          </a:p>
        </p:txBody>
      </p:sp>
      <p:sp>
        <p:nvSpPr>
          <p:cNvPr id="8" name="Footer Placeholder 7">
            <a:extLst>
              <a:ext uri="{FF2B5EF4-FFF2-40B4-BE49-F238E27FC236}">
                <a16:creationId xmlns:a16="http://schemas.microsoft.com/office/drawing/2014/main" id="{713C4304-D619-71EE-F80A-87B3E83603A7}"/>
              </a:ext>
            </a:extLst>
          </p:cNvPr>
          <p:cNvSpPr>
            <a:spLocks noGrp="1"/>
          </p:cNvSpPr>
          <p:nvPr>
            <p:ph type="ftr" sz="quarter" idx="18"/>
          </p:nvPr>
        </p:nvSpPr>
        <p:spPr/>
        <p:txBody>
          <a:bodyPr/>
          <a:lstStyle/>
          <a:p>
            <a:r>
              <a:rPr lang="vi-VN"/>
              <a:t>Thực hiện bởi Trường Đại học Công nghệ Thông tin, ĐHQG-HCM</a:t>
            </a:r>
            <a:endParaRPr lang="vi-VN" dirty="0"/>
          </a:p>
        </p:txBody>
      </p:sp>
    </p:spTree>
    <p:extLst>
      <p:ext uri="{BB962C8B-B14F-4D97-AF65-F5344CB8AC3E}">
        <p14:creationId xmlns:p14="http://schemas.microsoft.com/office/powerpoint/2010/main" val="3819087792"/>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9EB6FCBF-4D71-BDAD-8392-99213DE0C5AA}"/>
              </a:ext>
            </a:extLst>
          </p:cNvPr>
          <p:cNvSpPr>
            <a:spLocks noGrp="1"/>
          </p:cNvSpPr>
          <p:nvPr>
            <p:ph type="ftr" sz="quarter" idx="11"/>
          </p:nvPr>
        </p:nvSpPr>
        <p:spPr/>
        <p:txBody>
          <a:bodyPr/>
          <a:lstStyle/>
          <a:p>
            <a:r>
              <a:rPr lang="vi-VN"/>
              <a:t>Thực hiện bởi Trường Đại học Công nghệ Thông tin, ĐHQG-HCM</a:t>
            </a:r>
            <a:endParaRPr lang="en-VN" dirty="0"/>
          </a:p>
        </p:txBody>
      </p:sp>
      <p:sp>
        <p:nvSpPr>
          <p:cNvPr id="2" name="Slide Number Placeholder 1">
            <a:extLst>
              <a:ext uri="{FF2B5EF4-FFF2-40B4-BE49-F238E27FC236}">
                <a16:creationId xmlns:a16="http://schemas.microsoft.com/office/drawing/2014/main" id="{9A9BD337-3CBD-0719-2FDF-03E1A46887FD}"/>
              </a:ext>
            </a:extLst>
          </p:cNvPr>
          <p:cNvSpPr>
            <a:spLocks noGrp="1"/>
          </p:cNvSpPr>
          <p:nvPr>
            <p:ph type="sldNum" sz="quarter" idx="12"/>
          </p:nvPr>
        </p:nvSpPr>
        <p:spPr/>
        <p:txBody>
          <a:bodyPr/>
          <a:lstStyle/>
          <a:p>
            <a:fld id="{D8B0B3AC-44A8-D142-AAF6-9A453466E1A4}" type="slidenum">
              <a:rPr lang="en-VN" smtClean="0"/>
              <a:pPr/>
              <a:t>3</a:t>
            </a:fld>
            <a:endParaRPr lang="en-VN" dirty="0"/>
          </a:p>
        </p:txBody>
      </p:sp>
      <p:sp>
        <p:nvSpPr>
          <p:cNvPr id="3" name="Text Placeholder 2">
            <a:extLst>
              <a:ext uri="{FF2B5EF4-FFF2-40B4-BE49-F238E27FC236}">
                <a16:creationId xmlns:a16="http://schemas.microsoft.com/office/drawing/2014/main" id="{2B4CC069-E19E-B22C-6D85-1188A3E8F06F}"/>
              </a:ext>
            </a:extLst>
          </p:cNvPr>
          <p:cNvSpPr>
            <a:spLocks noGrp="1"/>
          </p:cNvSpPr>
          <p:nvPr>
            <p:ph type="body" sz="quarter" idx="13"/>
          </p:nvPr>
        </p:nvSpPr>
        <p:spPr/>
        <p:txBody>
          <a:bodyPr>
            <a:normAutofit/>
          </a:bodyPr>
          <a:lstStyle/>
          <a:p>
            <a:r>
              <a:rPr lang="en-US" dirty="0"/>
              <a:t>Race condition</a:t>
            </a:r>
          </a:p>
          <a:p>
            <a:r>
              <a:rPr lang="en-US" dirty="0" err="1"/>
              <a:t>Vấn</a:t>
            </a:r>
            <a:r>
              <a:rPr lang="en-US" dirty="0"/>
              <a:t> </a:t>
            </a:r>
            <a:r>
              <a:rPr lang="en-US" dirty="0" err="1"/>
              <a:t>đề</a:t>
            </a:r>
            <a:r>
              <a:rPr lang="en-US" dirty="0"/>
              <a:t> </a:t>
            </a:r>
            <a:r>
              <a:rPr lang="en-US" dirty="0" err="1"/>
              <a:t>vùng</a:t>
            </a:r>
            <a:r>
              <a:rPr lang="en-US" dirty="0"/>
              <a:t> </a:t>
            </a:r>
            <a:r>
              <a:rPr lang="en-US" dirty="0" err="1"/>
              <a:t>tranh</a:t>
            </a:r>
            <a:r>
              <a:rPr lang="en-US" dirty="0"/>
              <a:t> </a:t>
            </a:r>
            <a:r>
              <a:rPr lang="en-US" dirty="0" err="1"/>
              <a:t>chấp</a:t>
            </a:r>
            <a:endParaRPr lang="en-US" dirty="0"/>
          </a:p>
          <a:p>
            <a:r>
              <a:rPr lang="en-US" dirty="0" err="1"/>
              <a:t>Lời</a:t>
            </a:r>
            <a:r>
              <a:rPr lang="en-US" dirty="0"/>
              <a:t> </a:t>
            </a:r>
            <a:r>
              <a:rPr lang="en-US" dirty="0" err="1"/>
              <a:t>giải</a:t>
            </a:r>
            <a:r>
              <a:rPr lang="en-US" dirty="0"/>
              <a:t> </a:t>
            </a:r>
            <a:r>
              <a:rPr lang="en-US" dirty="0" err="1"/>
              <a:t>cho</a:t>
            </a:r>
            <a:r>
              <a:rPr lang="en-US" dirty="0"/>
              <a:t> </a:t>
            </a:r>
            <a:r>
              <a:rPr lang="en-US" dirty="0" err="1"/>
              <a:t>vấn</a:t>
            </a:r>
            <a:r>
              <a:rPr lang="en-US" dirty="0"/>
              <a:t> </a:t>
            </a:r>
            <a:r>
              <a:rPr lang="en-US" dirty="0" err="1"/>
              <a:t>đề</a:t>
            </a:r>
            <a:r>
              <a:rPr lang="en-US" dirty="0"/>
              <a:t> </a:t>
            </a:r>
            <a:r>
              <a:rPr lang="en-US" dirty="0" err="1"/>
              <a:t>vùng</a:t>
            </a:r>
            <a:r>
              <a:rPr lang="en-US" dirty="0"/>
              <a:t> </a:t>
            </a:r>
            <a:r>
              <a:rPr lang="en-US" dirty="0" err="1"/>
              <a:t>tranh</a:t>
            </a:r>
            <a:r>
              <a:rPr lang="en-US" dirty="0"/>
              <a:t> </a:t>
            </a:r>
            <a:r>
              <a:rPr lang="en-US" dirty="0" err="1"/>
              <a:t>chấp</a:t>
            </a:r>
            <a:endParaRPr lang="en-US" dirty="0"/>
          </a:p>
          <a:p>
            <a:r>
              <a:rPr lang="en-US" dirty="0" err="1"/>
              <a:t>Các</a:t>
            </a:r>
            <a:r>
              <a:rPr lang="en-US" dirty="0"/>
              <a:t> </a:t>
            </a:r>
            <a:r>
              <a:rPr lang="en-US" dirty="0" err="1"/>
              <a:t>giải</a:t>
            </a:r>
            <a:r>
              <a:rPr lang="en-US" dirty="0"/>
              <a:t> </a:t>
            </a:r>
            <a:r>
              <a:rPr lang="en-US" dirty="0" err="1"/>
              <a:t>pháp</a:t>
            </a:r>
            <a:r>
              <a:rPr lang="en-US" dirty="0"/>
              <a:t> </a:t>
            </a:r>
            <a:r>
              <a:rPr lang="en-US" dirty="0" err="1"/>
              <a:t>dựa</a:t>
            </a:r>
            <a:r>
              <a:rPr lang="en-US" dirty="0"/>
              <a:t> </a:t>
            </a:r>
            <a:r>
              <a:rPr lang="en-US" dirty="0" err="1"/>
              <a:t>trên</a:t>
            </a:r>
            <a:r>
              <a:rPr lang="en-US" dirty="0"/>
              <a:t> </a:t>
            </a:r>
            <a:r>
              <a:rPr lang="en-US" dirty="0" err="1"/>
              <a:t>ngắt</a:t>
            </a:r>
            <a:r>
              <a:rPr lang="en-US" dirty="0"/>
              <a:t> (</a:t>
            </a:r>
            <a:r>
              <a:rPr lang="en-US" dirty="0" err="1"/>
              <a:t>giải</a:t>
            </a:r>
            <a:r>
              <a:rPr lang="en-US" dirty="0"/>
              <a:t> </a:t>
            </a:r>
            <a:r>
              <a:rPr lang="en-US" dirty="0" err="1"/>
              <a:t>pháp</a:t>
            </a:r>
            <a:r>
              <a:rPr lang="en-US" dirty="0"/>
              <a:t> </a:t>
            </a:r>
            <a:r>
              <a:rPr lang="en-US" dirty="0" err="1"/>
              <a:t>phần</a:t>
            </a:r>
            <a:r>
              <a:rPr lang="en-US" dirty="0"/>
              <a:t> </a:t>
            </a:r>
            <a:r>
              <a:rPr lang="en-US" dirty="0" err="1"/>
              <a:t>mềm</a:t>
            </a:r>
            <a:r>
              <a:rPr lang="en-US" dirty="0"/>
              <a:t>)</a:t>
            </a:r>
          </a:p>
          <a:p>
            <a:r>
              <a:rPr lang="en-US" dirty="0" err="1"/>
              <a:t>Giải</a:t>
            </a:r>
            <a:r>
              <a:rPr lang="en-US" dirty="0"/>
              <a:t> </a:t>
            </a:r>
            <a:r>
              <a:rPr lang="en-US" dirty="0" err="1"/>
              <a:t>pháp</a:t>
            </a:r>
            <a:r>
              <a:rPr lang="en-US" dirty="0"/>
              <a:t> </a:t>
            </a:r>
            <a:r>
              <a:rPr lang="en-US" dirty="0" err="1"/>
              <a:t>phần</a:t>
            </a:r>
            <a:r>
              <a:rPr lang="en-US" dirty="0"/>
              <a:t> </a:t>
            </a:r>
            <a:r>
              <a:rPr lang="en-US" dirty="0" err="1"/>
              <a:t>cứng</a:t>
            </a:r>
            <a:endParaRPr lang="en-US" dirty="0"/>
          </a:p>
        </p:txBody>
      </p:sp>
      <p:sp>
        <p:nvSpPr>
          <p:cNvPr id="5" name="Text Placeholder 4">
            <a:extLst>
              <a:ext uri="{FF2B5EF4-FFF2-40B4-BE49-F238E27FC236}">
                <a16:creationId xmlns:a16="http://schemas.microsoft.com/office/drawing/2014/main" id="{7C8F31AF-662A-DB1F-64A2-74F889D53C6B}"/>
              </a:ext>
            </a:extLst>
          </p:cNvPr>
          <p:cNvSpPr>
            <a:spLocks noGrp="1"/>
          </p:cNvSpPr>
          <p:nvPr>
            <p:ph type="body" sz="quarter" idx="15"/>
          </p:nvPr>
        </p:nvSpPr>
        <p:spPr/>
        <p:txBody>
          <a:bodyPr/>
          <a:lstStyle/>
          <a:p>
            <a:r>
              <a:rPr lang="en-US" dirty="0"/>
              <a:t>NỘI DUNG</a:t>
            </a:r>
          </a:p>
        </p:txBody>
      </p:sp>
    </p:spTree>
    <p:extLst>
      <p:ext uri="{BB962C8B-B14F-4D97-AF65-F5344CB8AC3E}">
        <p14:creationId xmlns:p14="http://schemas.microsoft.com/office/powerpoint/2010/main" val="27599205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C74B3D-65FE-5458-B7D8-053AD0AD9A82}"/>
              </a:ext>
            </a:extLst>
          </p:cNvPr>
          <p:cNvSpPr>
            <a:spLocks noGrp="1"/>
          </p:cNvSpPr>
          <p:nvPr>
            <p:ph type="title"/>
          </p:nvPr>
        </p:nvSpPr>
        <p:spPr/>
        <p:txBody>
          <a:bodyPr/>
          <a:lstStyle/>
          <a:p>
            <a:r>
              <a:rPr lang="en-VN" dirty="0"/>
              <a:t>5.4. Các giải pháp dựa trên ngắt</a:t>
            </a:r>
          </a:p>
        </p:txBody>
      </p:sp>
      <p:sp>
        <p:nvSpPr>
          <p:cNvPr id="3" name="Content Placeholder 2">
            <a:extLst>
              <a:ext uri="{FF2B5EF4-FFF2-40B4-BE49-F238E27FC236}">
                <a16:creationId xmlns:a16="http://schemas.microsoft.com/office/drawing/2014/main" id="{336F764E-1CDA-A20B-8D2F-3A5A7AA4E134}"/>
              </a:ext>
            </a:extLst>
          </p:cNvPr>
          <p:cNvSpPr>
            <a:spLocks noGrp="1"/>
          </p:cNvSpPr>
          <p:nvPr>
            <p:ph idx="1"/>
          </p:nvPr>
        </p:nvSpPr>
        <p:spPr/>
        <p:txBody>
          <a:bodyPr/>
          <a:lstStyle/>
          <a:p>
            <a:r>
              <a:rPr lang="en-VN" dirty="0"/>
              <a:t>Entry section: vô hiệu hóa ngắt</a:t>
            </a:r>
          </a:p>
          <a:p>
            <a:r>
              <a:rPr lang="en-VN" dirty="0"/>
              <a:t>Exit section: kích hoạt ngắt</a:t>
            </a:r>
          </a:p>
          <a:p>
            <a:r>
              <a:rPr lang="en-VN" dirty="0"/>
              <a:t>Liệu rằng giải pháp này có thể giải quyết được bài toán?</a:t>
            </a:r>
          </a:p>
          <a:p>
            <a:pPr lvl="1"/>
            <a:r>
              <a:rPr lang="en-VN" dirty="0"/>
              <a:t>Chuyện gì sẽ xảy ra nếu vùng tranh chấp là đoạn code chạy trong vòng 1 giờ?</a:t>
            </a:r>
          </a:p>
          <a:p>
            <a:pPr lvl="1"/>
            <a:r>
              <a:rPr lang="en-VN" dirty="0"/>
              <a:t>Liệu có tiến trình nào bị đói không?</a:t>
            </a:r>
          </a:p>
          <a:p>
            <a:pPr lvl="1"/>
            <a:r>
              <a:rPr lang="en-VN" dirty="0"/>
              <a:t>Nếu có 2 CPUs cùng chạy thì sao?</a:t>
            </a:r>
          </a:p>
        </p:txBody>
      </p:sp>
      <p:sp>
        <p:nvSpPr>
          <p:cNvPr id="4" name="Footer Placeholder 3">
            <a:extLst>
              <a:ext uri="{FF2B5EF4-FFF2-40B4-BE49-F238E27FC236}">
                <a16:creationId xmlns:a16="http://schemas.microsoft.com/office/drawing/2014/main" id="{F8C22266-B52A-210B-9C06-D8FEBB8EDFA9}"/>
              </a:ext>
            </a:extLst>
          </p:cNvPr>
          <p:cNvSpPr>
            <a:spLocks noGrp="1"/>
          </p:cNvSpPr>
          <p:nvPr>
            <p:ph type="ftr" sz="quarter" idx="11"/>
          </p:nvPr>
        </p:nvSpPr>
        <p:spPr/>
        <p:txBody>
          <a:bodyPr/>
          <a:lstStyle/>
          <a:p>
            <a:r>
              <a:rPr lang="vi-VN"/>
              <a:t>Thực hiện bởi Trường Đại học Công nghệ Thông tin, ĐHQG-HCM</a:t>
            </a:r>
            <a:endParaRPr lang="en-VN" dirty="0"/>
          </a:p>
        </p:txBody>
      </p:sp>
      <p:sp>
        <p:nvSpPr>
          <p:cNvPr id="5" name="Slide Number Placeholder 4">
            <a:extLst>
              <a:ext uri="{FF2B5EF4-FFF2-40B4-BE49-F238E27FC236}">
                <a16:creationId xmlns:a16="http://schemas.microsoft.com/office/drawing/2014/main" id="{F6255C5A-CAA8-97AA-9D65-EC5D34A2E682}"/>
              </a:ext>
            </a:extLst>
          </p:cNvPr>
          <p:cNvSpPr>
            <a:spLocks noGrp="1"/>
          </p:cNvSpPr>
          <p:nvPr>
            <p:ph type="sldNum" sz="quarter" idx="12"/>
          </p:nvPr>
        </p:nvSpPr>
        <p:spPr/>
        <p:txBody>
          <a:bodyPr/>
          <a:lstStyle/>
          <a:p>
            <a:fld id="{D8B0B3AC-44A8-D142-AAF6-9A453466E1A4}" type="slidenum">
              <a:rPr lang="en-VN" smtClean="0"/>
              <a:pPr/>
              <a:t>30</a:t>
            </a:fld>
            <a:endParaRPr lang="en-VN" dirty="0"/>
          </a:p>
        </p:txBody>
      </p:sp>
    </p:spTree>
    <p:extLst>
      <p:ext uri="{BB962C8B-B14F-4D97-AF65-F5344CB8AC3E}">
        <p14:creationId xmlns:p14="http://schemas.microsoft.com/office/powerpoint/2010/main" val="1611648729"/>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B7F0B48-DBB1-B683-F611-3ECDB5A9CC08}"/>
              </a:ext>
            </a:extLst>
          </p:cNvPr>
          <p:cNvSpPr>
            <a:spLocks noGrp="1"/>
          </p:cNvSpPr>
          <p:nvPr>
            <p:ph type="sldNum" sz="quarter" idx="12"/>
          </p:nvPr>
        </p:nvSpPr>
        <p:spPr/>
        <p:txBody>
          <a:bodyPr/>
          <a:lstStyle/>
          <a:p>
            <a:fld id="{D8B0B3AC-44A8-D142-AAF6-9A453466E1A4}" type="slidenum">
              <a:rPr lang="en-VN" smtClean="0"/>
              <a:pPr/>
              <a:t>31</a:t>
            </a:fld>
            <a:endParaRPr lang="en-VN" dirty="0"/>
          </a:p>
        </p:txBody>
      </p:sp>
      <p:sp>
        <p:nvSpPr>
          <p:cNvPr id="3" name="Text Placeholder 2">
            <a:extLst>
              <a:ext uri="{FF2B5EF4-FFF2-40B4-BE49-F238E27FC236}">
                <a16:creationId xmlns:a16="http://schemas.microsoft.com/office/drawing/2014/main" id="{3367EC22-D9D1-6A06-1F83-366F706A3F13}"/>
              </a:ext>
            </a:extLst>
          </p:cNvPr>
          <p:cNvSpPr>
            <a:spLocks noGrp="1"/>
          </p:cNvSpPr>
          <p:nvPr>
            <p:ph type="body" sz="quarter" idx="13"/>
          </p:nvPr>
        </p:nvSpPr>
        <p:spPr>
          <a:xfrm>
            <a:off x="1470929" y="1487155"/>
            <a:ext cx="9210469" cy="1492527"/>
          </a:xfrm>
        </p:spPr>
        <p:txBody>
          <a:bodyPr>
            <a:normAutofit/>
          </a:bodyPr>
          <a:lstStyle/>
          <a:p>
            <a:r>
              <a:rPr lang="en-VN" sz="4100" dirty="0"/>
              <a:t>CÁC GIẢI PHÁP DỰA TRÊN NGẮT</a:t>
            </a:r>
            <a:br>
              <a:rPr lang="en-VN" sz="4100" dirty="0"/>
            </a:br>
            <a:r>
              <a:rPr lang="en-VN" sz="4100" dirty="0"/>
              <a:t>(GIẢI PHÁP PHẦN MỀM)</a:t>
            </a:r>
          </a:p>
        </p:txBody>
      </p:sp>
      <p:sp>
        <p:nvSpPr>
          <p:cNvPr id="4" name="Text Placeholder 3">
            <a:extLst>
              <a:ext uri="{FF2B5EF4-FFF2-40B4-BE49-F238E27FC236}">
                <a16:creationId xmlns:a16="http://schemas.microsoft.com/office/drawing/2014/main" id="{52CEEB09-F1EE-4F59-3F02-6A7DE654C69F}"/>
              </a:ext>
            </a:extLst>
          </p:cNvPr>
          <p:cNvSpPr>
            <a:spLocks noGrp="1"/>
          </p:cNvSpPr>
          <p:nvPr>
            <p:ph type="body" sz="quarter" idx="14"/>
          </p:nvPr>
        </p:nvSpPr>
        <p:spPr/>
        <p:txBody>
          <a:bodyPr/>
          <a:lstStyle/>
          <a:p>
            <a:r>
              <a:rPr lang="en-VN" dirty="0"/>
              <a:t>5.4.1. Giải pháp phần mềm 1</a:t>
            </a:r>
          </a:p>
        </p:txBody>
      </p:sp>
      <p:sp>
        <p:nvSpPr>
          <p:cNvPr id="5" name="Text Placeholder 4">
            <a:extLst>
              <a:ext uri="{FF2B5EF4-FFF2-40B4-BE49-F238E27FC236}">
                <a16:creationId xmlns:a16="http://schemas.microsoft.com/office/drawing/2014/main" id="{26CD0DE5-F2BE-8100-F8E5-8E4FE17E482C}"/>
              </a:ext>
            </a:extLst>
          </p:cNvPr>
          <p:cNvSpPr>
            <a:spLocks noGrp="1"/>
          </p:cNvSpPr>
          <p:nvPr>
            <p:ph type="body" sz="quarter" idx="15"/>
          </p:nvPr>
        </p:nvSpPr>
        <p:spPr/>
        <p:txBody>
          <a:bodyPr/>
          <a:lstStyle/>
          <a:p>
            <a:r>
              <a:rPr lang="en-VN" dirty="0"/>
              <a:t>Ý tưởng của giải pháp này sử dụng biến một biến </a:t>
            </a:r>
            <a:r>
              <a:rPr lang="en-VN" dirty="0">
                <a:latin typeface="Courier New" panose="02070309020205020404" pitchFamily="49" charset="0"/>
                <a:cs typeface="Courier New" panose="02070309020205020404" pitchFamily="49" charset="0"/>
              </a:rPr>
              <a:t>turn</a:t>
            </a:r>
            <a:r>
              <a:rPr lang="en-VN" dirty="0"/>
              <a:t> để kiểm tra xem tiến trình tới lượt thực hiện của tiến trình nào với sự hỗ trợ của 2 thao tác đơn nguyên là </a:t>
            </a:r>
            <a:r>
              <a:rPr lang="en-VN" dirty="0">
                <a:latin typeface="Courier New" panose="02070309020205020404" pitchFamily="49" charset="0"/>
                <a:cs typeface="Courier New" panose="02070309020205020404" pitchFamily="49" charset="0"/>
              </a:rPr>
              <a:t>load</a:t>
            </a:r>
            <a:r>
              <a:rPr lang="en-VN" dirty="0"/>
              <a:t> và </a:t>
            </a:r>
            <a:r>
              <a:rPr lang="en-VN" dirty="0">
                <a:latin typeface="Courier New" panose="02070309020205020404" pitchFamily="49" charset="0"/>
                <a:cs typeface="Courier New" panose="02070309020205020404" pitchFamily="49" charset="0"/>
              </a:rPr>
              <a:t>store</a:t>
            </a:r>
            <a:r>
              <a:rPr lang="en-VN" dirty="0"/>
              <a:t>.</a:t>
            </a:r>
          </a:p>
        </p:txBody>
      </p:sp>
      <p:sp>
        <p:nvSpPr>
          <p:cNvPr id="6" name="Text Placeholder 5">
            <a:extLst>
              <a:ext uri="{FF2B5EF4-FFF2-40B4-BE49-F238E27FC236}">
                <a16:creationId xmlns:a16="http://schemas.microsoft.com/office/drawing/2014/main" id="{E18864EC-BE54-71C2-B7EB-7710E4E7409D}"/>
              </a:ext>
            </a:extLst>
          </p:cNvPr>
          <p:cNvSpPr>
            <a:spLocks noGrp="1"/>
          </p:cNvSpPr>
          <p:nvPr>
            <p:ph type="body" sz="quarter" idx="16"/>
          </p:nvPr>
        </p:nvSpPr>
        <p:spPr/>
        <p:txBody>
          <a:bodyPr>
            <a:normAutofit lnSpcReduction="10000"/>
          </a:bodyPr>
          <a:lstStyle/>
          <a:p>
            <a:r>
              <a:rPr lang="en-VN" dirty="0"/>
              <a:t>04.</a:t>
            </a:r>
          </a:p>
        </p:txBody>
      </p:sp>
      <p:sp>
        <p:nvSpPr>
          <p:cNvPr id="8" name="Footer Placeholder 7">
            <a:extLst>
              <a:ext uri="{FF2B5EF4-FFF2-40B4-BE49-F238E27FC236}">
                <a16:creationId xmlns:a16="http://schemas.microsoft.com/office/drawing/2014/main" id="{24995CF1-7A88-C05F-36CA-97BE96F34165}"/>
              </a:ext>
            </a:extLst>
          </p:cNvPr>
          <p:cNvSpPr>
            <a:spLocks noGrp="1"/>
          </p:cNvSpPr>
          <p:nvPr>
            <p:ph type="ftr" sz="quarter" idx="18"/>
          </p:nvPr>
        </p:nvSpPr>
        <p:spPr/>
        <p:txBody>
          <a:bodyPr/>
          <a:lstStyle/>
          <a:p>
            <a:r>
              <a:rPr lang="vi-VN"/>
              <a:t>Thực hiện bởi Trường Đại học Công nghệ Thông tin, ĐHQG-HCM</a:t>
            </a:r>
            <a:endParaRPr lang="vi-VN" dirty="0"/>
          </a:p>
        </p:txBody>
      </p:sp>
    </p:spTree>
    <p:extLst>
      <p:ext uri="{BB962C8B-B14F-4D97-AF65-F5344CB8AC3E}">
        <p14:creationId xmlns:p14="http://schemas.microsoft.com/office/powerpoint/2010/main" val="4066677326"/>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BAAAEB-A507-380E-FC93-79288001FBCD}"/>
              </a:ext>
            </a:extLst>
          </p:cNvPr>
          <p:cNvSpPr>
            <a:spLocks noGrp="1"/>
          </p:cNvSpPr>
          <p:nvPr>
            <p:ph type="title"/>
          </p:nvPr>
        </p:nvSpPr>
        <p:spPr/>
        <p:txBody>
          <a:bodyPr/>
          <a:lstStyle/>
          <a:p>
            <a:r>
              <a:rPr lang="en-VN" dirty="0"/>
              <a:t>5.4.1. Giải pháp phần mềm 1</a:t>
            </a:r>
          </a:p>
        </p:txBody>
      </p:sp>
      <p:sp>
        <p:nvSpPr>
          <p:cNvPr id="3" name="Content Placeholder 2">
            <a:extLst>
              <a:ext uri="{FF2B5EF4-FFF2-40B4-BE49-F238E27FC236}">
                <a16:creationId xmlns:a16="http://schemas.microsoft.com/office/drawing/2014/main" id="{E88B9B62-3543-7260-2A42-8E168167DC7E}"/>
              </a:ext>
            </a:extLst>
          </p:cNvPr>
          <p:cNvSpPr>
            <a:spLocks noGrp="1"/>
          </p:cNvSpPr>
          <p:nvPr>
            <p:ph idx="1"/>
          </p:nvPr>
        </p:nvSpPr>
        <p:spPr/>
        <p:txBody>
          <a:bodyPr>
            <a:normAutofit fontScale="92500" lnSpcReduction="10000"/>
          </a:bodyPr>
          <a:lstStyle/>
          <a:p>
            <a:r>
              <a:rPr lang="en-VN" dirty="0"/>
              <a:t>Giải pháp dành cho 2 tiến trình</a:t>
            </a:r>
            <a:r>
              <a:rPr lang="en-US" dirty="0"/>
              <a:t>.</a:t>
            </a:r>
            <a:endParaRPr lang="en-VN" dirty="0"/>
          </a:p>
          <a:p>
            <a:r>
              <a:rPr lang="en-VN" dirty="0"/>
              <a:t>Giả sử 2 lệnh hợp ngữ </a:t>
            </a:r>
            <a:r>
              <a:rPr lang="en-VN" dirty="0">
                <a:latin typeface="Courier New" panose="02070309020205020404" pitchFamily="49" charset="0"/>
                <a:cs typeface="Courier New" panose="02070309020205020404" pitchFamily="49" charset="0"/>
              </a:rPr>
              <a:t>load</a:t>
            </a:r>
            <a:r>
              <a:rPr lang="en-VN" dirty="0"/>
              <a:t> và </a:t>
            </a:r>
            <a:r>
              <a:rPr lang="en-VN" dirty="0">
                <a:latin typeface="Courier New" panose="02070309020205020404" pitchFamily="49" charset="0"/>
                <a:cs typeface="Courier New" panose="02070309020205020404" pitchFamily="49" charset="0"/>
              </a:rPr>
              <a:t>store</a:t>
            </a:r>
            <a:r>
              <a:rPr lang="en-VN" dirty="0"/>
              <a:t> là 2 thao tác </a:t>
            </a:r>
            <a:r>
              <a:rPr lang="en-VN" b="1" dirty="0">
                <a:gradFill>
                  <a:gsLst>
                    <a:gs pos="0">
                      <a:srgbClr val="00C6FF"/>
                    </a:gs>
                    <a:gs pos="100000">
                      <a:srgbClr val="0072FF"/>
                    </a:gs>
                  </a:gsLst>
                  <a:lin ang="5400000" scaled="1"/>
                </a:gradFill>
              </a:rPr>
              <a:t>đơn nguyên </a:t>
            </a:r>
            <a:r>
              <a:rPr lang="en-VN" dirty="0"/>
              <a:t>(không thể bị cắt ngang)</a:t>
            </a:r>
            <a:r>
              <a:rPr lang="en-US" dirty="0"/>
              <a:t>.</a:t>
            </a:r>
            <a:endParaRPr lang="en-VN" dirty="0"/>
          </a:p>
          <a:p>
            <a:r>
              <a:rPr lang="en-VN" dirty="0"/>
              <a:t>2 tiến trình cùng chia sẻ một biến </a:t>
            </a:r>
            <a:r>
              <a:rPr lang="en-VN" dirty="0">
                <a:latin typeface="Courier New" panose="02070309020205020404" pitchFamily="49" charset="0"/>
                <a:cs typeface="Courier New" panose="02070309020205020404" pitchFamily="49" charset="0"/>
              </a:rPr>
              <a:t>turn</a:t>
            </a:r>
          </a:p>
          <a:p>
            <a:pPr lvl="1"/>
            <a:r>
              <a:rPr lang="en-US" dirty="0">
                <a:latin typeface="Courier New" panose="02070309020205020404" pitchFamily="49" charset="0"/>
                <a:cs typeface="Courier New" panose="02070309020205020404" pitchFamily="49" charset="0"/>
              </a:rPr>
              <a:t>i</a:t>
            </a:r>
            <a:r>
              <a:rPr lang="en-VN" dirty="0">
                <a:latin typeface="Courier New" panose="02070309020205020404" pitchFamily="49" charset="0"/>
                <a:cs typeface="Courier New" panose="02070309020205020404" pitchFamily="49" charset="0"/>
              </a:rPr>
              <a:t>nt turn;</a:t>
            </a:r>
          </a:p>
          <a:p>
            <a:r>
              <a:rPr lang="en-VN" dirty="0"/>
              <a:t>Biến </a:t>
            </a:r>
            <a:r>
              <a:rPr lang="en-VN" dirty="0">
                <a:latin typeface="Courier New" panose="02070309020205020404" pitchFamily="49" charset="0"/>
                <a:cs typeface="Courier New" panose="02070309020205020404" pitchFamily="49" charset="0"/>
              </a:rPr>
              <a:t>turn</a:t>
            </a:r>
            <a:r>
              <a:rPr lang="en-VN" dirty="0"/>
              <a:t> có tác dụng chỉ ra tiến trình nào tới lượt để vào vùng tranh chấp</a:t>
            </a:r>
            <a:r>
              <a:rPr lang="en-US" dirty="0"/>
              <a:t>.</a:t>
            </a:r>
            <a:endParaRPr lang="en-VN" dirty="0"/>
          </a:p>
          <a:p>
            <a:r>
              <a:rPr lang="en-VN" dirty="0"/>
              <a:t>Giá trị của </a:t>
            </a:r>
            <a:r>
              <a:rPr lang="en-VN" dirty="0">
                <a:latin typeface="Courier New" panose="02070309020205020404" pitchFamily="49" charset="0"/>
                <a:cs typeface="Courier New" panose="02070309020205020404" pitchFamily="49" charset="0"/>
              </a:rPr>
              <a:t>turn</a:t>
            </a:r>
            <a:r>
              <a:rPr lang="en-VN" dirty="0"/>
              <a:t> sẽ được khởi tạo là </a:t>
            </a:r>
            <a:r>
              <a:rPr lang="en-VN" i="1" dirty="0">
                <a:latin typeface="Courier New" panose="02070309020205020404" pitchFamily="49" charset="0"/>
                <a:cs typeface="Courier New" panose="02070309020205020404" pitchFamily="49" charset="0"/>
              </a:rPr>
              <a:t>i</a:t>
            </a:r>
            <a:r>
              <a:rPr lang="en-US" dirty="0"/>
              <a:t>.</a:t>
            </a:r>
            <a:endParaRPr lang="en-VN" dirty="0"/>
          </a:p>
        </p:txBody>
      </p:sp>
      <p:sp>
        <p:nvSpPr>
          <p:cNvPr id="4" name="Footer Placeholder 3">
            <a:extLst>
              <a:ext uri="{FF2B5EF4-FFF2-40B4-BE49-F238E27FC236}">
                <a16:creationId xmlns:a16="http://schemas.microsoft.com/office/drawing/2014/main" id="{D9E70769-8817-0602-2C8C-74EFEEA5CFE2}"/>
              </a:ext>
            </a:extLst>
          </p:cNvPr>
          <p:cNvSpPr>
            <a:spLocks noGrp="1"/>
          </p:cNvSpPr>
          <p:nvPr>
            <p:ph type="ftr" sz="quarter" idx="11"/>
          </p:nvPr>
        </p:nvSpPr>
        <p:spPr/>
        <p:txBody>
          <a:bodyPr/>
          <a:lstStyle/>
          <a:p>
            <a:r>
              <a:rPr lang="vi-VN"/>
              <a:t>Thực hiện bởi Trường Đại học Công nghệ Thông tin, ĐHQG-HCM</a:t>
            </a:r>
            <a:endParaRPr lang="en-VN" dirty="0"/>
          </a:p>
        </p:txBody>
      </p:sp>
      <p:sp>
        <p:nvSpPr>
          <p:cNvPr id="5" name="Slide Number Placeholder 4">
            <a:extLst>
              <a:ext uri="{FF2B5EF4-FFF2-40B4-BE49-F238E27FC236}">
                <a16:creationId xmlns:a16="http://schemas.microsoft.com/office/drawing/2014/main" id="{55F97843-7108-E8AF-4B59-2E25FC268AE4}"/>
              </a:ext>
            </a:extLst>
          </p:cNvPr>
          <p:cNvSpPr>
            <a:spLocks noGrp="1"/>
          </p:cNvSpPr>
          <p:nvPr>
            <p:ph type="sldNum" sz="quarter" idx="12"/>
          </p:nvPr>
        </p:nvSpPr>
        <p:spPr/>
        <p:txBody>
          <a:bodyPr/>
          <a:lstStyle/>
          <a:p>
            <a:fld id="{D8B0B3AC-44A8-D142-AAF6-9A453466E1A4}" type="slidenum">
              <a:rPr lang="en-VN" smtClean="0"/>
              <a:pPr/>
              <a:t>32</a:t>
            </a:fld>
            <a:endParaRPr lang="en-VN" dirty="0"/>
          </a:p>
        </p:txBody>
      </p:sp>
    </p:spTree>
    <p:extLst>
      <p:ext uri="{BB962C8B-B14F-4D97-AF65-F5344CB8AC3E}">
        <p14:creationId xmlns:p14="http://schemas.microsoft.com/office/powerpoint/2010/main" val="15115625"/>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 calcmode="lin" valueType="num">
                                      <p:cBhvr additive="base">
                                        <p:cTn id="23"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anim calcmode="lin" valueType="num">
                                      <p:cBhvr additive="base">
                                        <p:cTn id="2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anim calcmode="lin" valueType="num">
                                      <p:cBhvr additive="base">
                                        <p:cTn id="35"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BAAAEB-A507-380E-FC93-79288001FBCD}"/>
              </a:ext>
            </a:extLst>
          </p:cNvPr>
          <p:cNvSpPr>
            <a:spLocks noGrp="1"/>
          </p:cNvSpPr>
          <p:nvPr>
            <p:ph type="title"/>
          </p:nvPr>
        </p:nvSpPr>
        <p:spPr/>
        <p:txBody>
          <a:bodyPr/>
          <a:lstStyle/>
          <a:p>
            <a:r>
              <a:rPr lang="en-VN" dirty="0"/>
              <a:t>5.4.1. Giải pháp phần mềm 1</a:t>
            </a:r>
          </a:p>
        </p:txBody>
      </p:sp>
      <p:sp>
        <p:nvSpPr>
          <p:cNvPr id="4" name="Footer Placeholder 3">
            <a:extLst>
              <a:ext uri="{FF2B5EF4-FFF2-40B4-BE49-F238E27FC236}">
                <a16:creationId xmlns:a16="http://schemas.microsoft.com/office/drawing/2014/main" id="{D9E70769-8817-0602-2C8C-74EFEEA5CFE2}"/>
              </a:ext>
            </a:extLst>
          </p:cNvPr>
          <p:cNvSpPr>
            <a:spLocks noGrp="1"/>
          </p:cNvSpPr>
          <p:nvPr>
            <p:ph type="ftr" sz="quarter" idx="11"/>
          </p:nvPr>
        </p:nvSpPr>
        <p:spPr/>
        <p:txBody>
          <a:bodyPr/>
          <a:lstStyle/>
          <a:p>
            <a:r>
              <a:rPr lang="vi-VN"/>
              <a:t>Thực hiện bởi Trường Đại học Công nghệ Thông tin, ĐHQG-HCM</a:t>
            </a:r>
            <a:endParaRPr lang="en-VN" dirty="0"/>
          </a:p>
        </p:txBody>
      </p:sp>
      <p:sp>
        <p:nvSpPr>
          <p:cNvPr id="5" name="Slide Number Placeholder 4">
            <a:extLst>
              <a:ext uri="{FF2B5EF4-FFF2-40B4-BE49-F238E27FC236}">
                <a16:creationId xmlns:a16="http://schemas.microsoft.com/office/drawing/2014/main" id="{55F97843-7108-E8AF-4B59-2E25FC268AE4}"/>
              </a:ext>
            </a:extLst>
          </p:cNvPr>
          <p:cNvSpPr>
            <a:spLocks noGrp="1"/>
          </p:cNvSpPr>
          <p:nvPr>
            <p:ph type="sldNum" sz="quarter" idx="12"/>
          </p:nvPr>
        </p:nvSpPr>
        <p:spPr/>
        <p:txBody>
          <a:bodyPr/>
          <a:lstStyle/>
          <a:p>
            <a:fld id="{D8B0B3AC-44A8-D142-AAF6-9A453466E1A4}" type="slidenum">
              <a:rPr lang="en-VN" smtClean="0"/>
              <a:pPr/>
              <a:t>33</a:t>
            </a:fld>
            <a:endParaRPr lang="en-VN" dirty="0"/>
          </a:p>
        </p:txBody>
      </p:sp>
      <p:sp>
        <p:nvSpPr>
          <p:cNvPr id="11" name="Rectangle 3">
            <a:extLst>
              <a:ext uri="{FF2B5EF4-FFF2-40B4-BE49-F238E27FC236}">
                <a16:creationId xmlns:a16="http://schemas.microsoft.com/office/drawing/2014/main" id="{2BE5DE84-62C6-062F-CF9A-2E075882A7C8}"/>
              </a:ext>
            </a:extLst>
          </p:cNvPr>
          <p:cNvSpPr>
            <a:spLocks noGrp="1" noChangeArrowheads="1"/>
          </p:cNvSpPr>
          <p:nvPr>
            <p:ph idx="1"/>
          </p:nvPr>
        </p:nvSpPr>
        <p:spPr bwMode="auto">
          <a:xfrm>
            <a:off x="4259722" y="1576220"/>
            <a:ext cx="4447233" cy="4708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buFont typeface="Monotype Sorts" pitchFamily="-84" charset="2"/>
              <a:buNone/>
            </a:pPr>
            <a:r>
              <a:rPr lang="en-US" altLang="en-US" sz="1800" b="1" dirty="0">
                <a:gradFill>
                  <a:gsLst>
                    <a:gs pos="0">
                      <a:srgbClr val="00C6FF"/>
                    </a:gs>
                    <a:gs pos="100000">
                      <a:srgbClr val="0072FF"/>
                    </a:gs>
                  </a:gsLst>
                  <a:lin ang="5400000" scaled="1"/>
                </a:gradFill>
              </a:rPr>
              <a:t>P</a:t>
            </a:r>
            <a:r>
              <a:rPr lang="en-US" altLang="en-US" sz="1800" b="1" i="1" baseline="-25000" dirty="0">
                <a:gradFill>
                  <a:gsLst>
                    <a:gs pos="0">
                      <a:srgbClr val="00C6FF"/>
                    </a:gs>
                    <a:gs pos="100000">
                      <a:srgbClr val="0072FF"/>
                    </a:gs>
                  </a:gsLst>
                  <a:lin ang="5400000" scaled="1"/>
                </a:gradFill>
              </a:rPr>
              <a:t>i</a:t>
            </a:r>
            <a:endParaRPr lang="en-US" altLang="en-US" sz="1200" b="1" i="1" baseline="-25000" dirty="0">
              <a:gradFill>
                <a:gsLst>
                  <a:gs pos="0">
                    <a:srgbClr val="00C6FF"/>
                  </a:gs>
                  <a:gs pos="100000">
                    <a:srgbClr val="0072FF"/>
                  </a:gs>
                </a:gsLst>
                <a:lin ang="5400000" scaled="1"/>
              </a:gradFill>
            </a:endParaRPr>
          </a:p>
          <a:p>
            <a:pPr>
              <a:buFont typeface="Monotype Sorts" pitchFamily="-84" charset="2"/>
              <a:buNone/>
            </a:pPr>
            <a:r>
              <a:rPr lang="en-US" altLang="en-US" sz="1600" dirty="0">
                <a:solidFill>
                  <a:srgbClr val="000000"/>
                </a:solidFill>
                <a:latin typeface="Courier New" panose="02070309020205020404" pitchFamily="49" charset="0"/>
              </a:rPr>
              <a:t>{</a:t>
            </a:r>
          </a:p>
          <a:p>
            <a:pPr lvl="1">
              <a:buNone/>
            </a:pPr>
            <a:r>
              <a:rPr lang="en-US" altLang="en-US" sz="1600" dirty="0">
                <a:solidFill>
                  <a:srgbClr val="000000"/>
                </a:solidFill>
                <a:latin typeface="Courier New" panose="02070309020205020404" pitchFamily="49" charset="0"/>
              </a:rPr>
              <a:t>while (true)</a:t>
            </a:r>
          </a:p>
          <a:p>
            <a:pPr lvl="1">
              <a:buNone/>
            </a:pPr>
            <a:r>
              <a:rPr lang="en-US" altLang="en-US" sz="1600" dirty="0">
                <a:solidFill>
                  <a:srgbClr val="000000"/>
                </a:solidFill>
                <a:latin typeface="Courier New" panose="02070309020205020404" pitchFamily="49" charset="0"/>
              </a:rPr>
              <a:t>{ </a:t>
            </a:r>
          </a:p>
          <a:p>
            <a:pPr lvl="1">
              <a:buNone/>
            </a:pPr>
            <a:r>
              <a:rPr lang="en-US" altLang="en-US" sz="1600" dirty="0">
                <a:solidFill>
                  <a:srgbClr val="000000"/>
                </a:solidFill>
                <a:latin typeface="Courier New" panose="02070309020205020404" pitchFamily="49" charset="0"/>
              </a:rPr>
              <a:t>	</a:t>
            </a:r>
            <a:r>
              <a:rPr lang="en-US" altLang="en-US" sz="1600" b="1" dirty="0">
                <a:gradFill>
                  <a:gsLst>
                    <a:gs pos="0">
                      <a:srgbClr val="00C6FF"/>
                    </a:gs>
                    <a:gs pos="100000">
                      <a:srgbClr val="0072FF"/>
                    </a:gs>
                  </a:gsLst>
                  <a:lin ang="5400000" scaled="1"/>
                </a:gradFill>
                <a:latin typeface="Courier New" panose="02070309020205020404" pitchFamily="49" charset="0"/>
              </a:rPr>
              <a:t>while (turn = = j);</a:t>
            </a:r>
          </a:p>
          <a:p>
            <a:pPr lvl="1">
              <a:lnSpc>
                <a:spcPct val="150000"/>
              </a:lnSpc>
              <a:spcBef>
                <a:spcPts val="1600"/>
              </a:spcBef>
              <a:spcAft>
                <a:spcPts val="1600"/>
              </a:spcAft>
              <a:buNone/>
            </a:pPr>
            <a:r>
              <a:rPr lang="en-US" altLang="en-US" sz="1600" dirty="0">
                <a:solidFill>
                  <a:srgbClr val="000000"/>
                </a:solidFill>
                <a:latin typeface="Courier New" panose="02070309020205020404" pitchFamily="49" charset="0"/>
              </a:rPr>
              <a:t>	/* critical section */</a:t>
            </a:r>
          </a:p>
          <a:p>
            <a:pPr lvl="1">
              <a:buNone/>
            </a:pPr>
            <a:r>
              <a:rPr lang="en-US" altLang="en-US" sz="1600" dirty="0">
                <a:solidFill>
                  <a:srgbClr val="000000"/>
                </a:solidFill>
                <a:latin typeface="Courier New" panose="02070309020205020404" pitchFamily="49" charset="0"/>
              </a:rPr>
              <a:t> 	</a:t>
            </a:r>
            <a:r>
              <a:rPr lang="en-US" altLang="en-US" sz="1600" b="1" dirty="0">
                <a:gradFill>
                  <a:gsLst>
                    <a:gs pos="0">
                      <a:srgbClr val="00C6FF"/>
                    </a:gs>
                    <a:gs pos="100000">
                      <a:srgbClr val="0072FF"/>
                    </a:gs>
                  </a:gsLst>
                  <a:lin ang="5400000" scaled="1"/>
                </a:gradFill>
                <a:latin typeface="Courier New" panose="02070309020205020404" pitchFamily="49" charset="0"/>
              </a:rPr>
              <a:t>turn = j;</a:t>
            </a:r>
          </a:p>
          <a:p>
            <a:pPr lvl="1">
              <a:lnSpc>
                <a:spcPct val="150000"/>
              </a:lnSpc>
              <a:spcBef>
                <a:spcPts val="1800"/>
              </a:spcBef>
              <a:spcAft>
                <a:spcPts val="1000"/>
              </a:spcAft>
              <a:buNone/>
            </a:pPr>
            <a:r>
              <a:rPr lang="en-US" altLang="en-US" sz="1600" dirty="0">
                <a:solidFill>
                  <a:srgbClr val="000000"/>
                </a:solidFill>
                <a:latin typeface="Courier New" panose="02070309020205020404" pitchFamily="49" charset="0"/>
              </a:rPr>
              <a:t>	/* remainder section */ </a:t>
            </a:r>
          </a:p>
          <a:p>
            <a:pPr lvl="1">
              <a:buNone/>
            </a:pPr>
            <a:r>
              <a:rPr lang="en-US" altLang="en-US" sz="1600" dirty="0">
                <a:solidFill>
                  <a:srgbClr val="000000"/>
                </a:solidFill>
                <a:latin typeface="Courier New" panose="02070309020205020404" pitchFamily="49" charset="0"/>
              </a:rPr>
              <a:t>}</a:t>
            </a:r>
          </a:p>
          <a:p>
            <a:pPr>
              <a:buFont typeface="Monotype Sorts" pitchFamily="-84" charset="2"/>
              <a:buNone/>
            </a:pPr>
            <a:r>
              <a:rPr lang="en-US" altLang="en-US" sz="1600" dirty="0">
                <a:solidFill>
                  <a:srgbClr val="000000"/>
                </a:solidFill>
                <a:latin typeface="Courier New" panose="02070309020205020404" pitchFamily="49" charset="0"/>
              </a:rPr>
              <a:t>}</a:t>
            </a:r>
          </a:p>
        </p:txBody>
      </p:sp>
      <p:sp>
        <p:nvSpPr>
          <p:cNvPr id="12" name="Rectangle 11">
            <a:extLst>
              <a:ext uri="{FF2B5EF4-FFF2-40B4-BE49-F238E27FC236}">
                <a16:creationId xmlns:a16="http://schemas.microsoft.com/office/drawing/2014/main" id="{B98B21FA-D7C4-8540-8515-D43EE46C6204}"/>
              </a:ext>
            </a:extLst>
          </p:cNvPr>
          <p:cNvSpPr/>
          <p:nvPr/>
        </p:nvSpPr>
        <p:spPr>
          <a:xfrm>
            <a:off x="4956641" y="3212353"/>
            <a:ext cx="2652096" cy="410400"/>
          </a:xfrm>
          <a:prstGeom prst="rect">
            <a:avLst/>
          </a:prstGeom>
          <a:no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dirty="0">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CEB26B7A-480C-3DF5-F93F-7A092566E801}"/>
              </a:ext>
            </a:extLst>
          </p:cNvPr>
          <p:cNvSpPr/>
          <p:nvPr/>
        </p:nvSpPr>
        <p:spPr>
          <a:xfrm>
            <a:off x="4951319" y="4361951"/>
            <a:ext cx="2652096" cy="410400"/>
          </a:xfrm>
          <a:prstGeom prst="rect">
            <a:avLst/>
          </a:prstGeom>
          <a:no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dirty="0">
              <a:latin typeface="Arial" panose="020B0604020202020204" pitchFamily="34" charset="0"/>
              <a:cs typeface="Arial" panose="020B0604020202020204" pitchFamily="34" charset="0"/>
            </a:endParaRPr>
          </a:p>
        </p:txBody>
      </p:sp>
      <p:sp>
        <p:nvSpPr>
          <p:cNvPr id="15" name="TextBox 14">
            <a:extLst>
              <a:ext uri="{FF2B5EF4-FFF2-40B4-BE49-F238E27FC236}">
                <a16:creationId xmlns:a16="http://schemas.microsoft.com/office/drawing/2014/main" id="{30C1D555-9EC8-3185-4397-510EEE970552}"/>
              </a:ext>
            </a:extLst>
          </p:cNvPr>
          <p:cNvSpPr txBox="1"/>
          <p:nvPr/>
        </p:nvSpPr>
        <p:spPr>
          <a:xfrm>
            <a:off x="2262410" y="1756750"/>
            <a:ext cx="1321003" cy="379078"/>
          </a:xfrm>
          <a:prstGeom prst="rect">
            <a:avLst/>
          </a:prstGeom>
          <a:noFill/>
        </p:spPr>
        <p:txBody>
          <a:bodyPr wrap="none" rtlCol="0" anchor="ctr">
            <a:spAutoFit/>
          </a:bodyPr>
          <a:lstStyle/>
          <a:p>
            <a:pPr algn="r">
              <a:lnSpc>
                <a:spcPct val="130000"/>
              </a:lnSpc>
              <a:spcBef>
                <a:spcPts val="300"/>
              </a:spcBef>
              <a:spcAft>
                <a:spcPts val="300"/>
              </a:spcAft>
            </a:pPr>
            <a:r>
              <a:rPr lang="en-VN" sz="1600" i="1" dirty="0">
                <a:latin typeface="Arial" panose="020B0604020202020204" pitchFamily="34" charset="0"/>
                <a:cs typeface="Arial" panose="020B0604020202020204" pitchFamily="34" charset="0"/>
              </a:rPr>
              <a:t>Tiến trình </a:t>
            </a:r>
            <a:r>
              <a:rPr lang="en-VN" sz="1600" b="1" i="1" dirty="0">
                <a:gradFill>
                  <a:gsLst>
                    <a:gs pos="0">
                      <a:srgbClr val="00C6FF"/>
                    </a:gs>
                    <a:gs pos="100000">
                      <a:srgbClr val="0072FF"/>
                    </a:gs>
                  </a:gsLst>
                  <a:lin ang="5400000" scaled="1"/>
                </a:gradFill>
                <a:latin typeface="Arial" panose="020B0604020202020204" pitchFamily="34" charset="0"/>
                <a:cs typeface="Arial" panose="020B0604020202020204" pitchFamily="34" charset="0"/>
              </a:rPr>
              <a:t>P</a:t>
            </a:r>
            <a:r>
              <a:rPr lang="en-VN" sz="1600" b="1" i="1" baseline="-25000" dirty="0">
                <a:gradFill>
                  <a:gsLst>
                    <a:gs pos="0">
                      <a:srgbClr val="00C6FF"/>
                    </a:gs>
                    <a:gs pos="100000">
                      <a:srgbClr val="0072FF"/>
                    </a:gs>
                  </a:gsLst>
                  <a:lin ang="5400000" scaled="1"/>
                </a:gradFill>
                <a:latin typeface="Arial" panose="020B0604020202020204" pitchFamily="34" charset="0"/>
                <a:cs typeface="Arial" panose="020B0604020202020204" pitchFamily="34" charset="0"/>
              </a:rPr>
              <a:t>i </a:t>
            </a:r>
            <a:endParaRPr lang="en-VN" sz="1600" i="1" dirty="0">
              <a:latin typeface="Arial" panose="020B0604020202020204" pitchFamily="34" charset="0"/>
              <a:cs typeface="Arial" panose="020B0604020202020204" pitchFamily="34" charset="0"/>
            </a:endParaRPr>
          </a:p>
        </p:txBody>
      </p:sp>
      <p:sp>
        <p:nvSpPr>
          <p:cNvPr id="16" name="Right Arrow 15">
            <a:extLst>
              <a:ext uri="{FF2B5EF4-FFF2-40B4-BE49-F238E27FC236}">
                <a16:creationId xmlns:a16="http://schemas.microsoft.com/office/drawing/2014/main" id="{3ED10E5A-3943-82C1-E143-025F55B01617}"/>
              </a:ext>
            </a:extLst>
          </p:cNvPr>
          <p:cNvSpPr/>
          <p:nvPr/>
        </p:nvSpPr>
        <p:spPr>
          <a:xfrm>
            <a:off x="3708448" y="1924718"/>
            <a:ext cx="507442" cy="115556"/>
          </a:xfrm>
          <a:prstGeom prst="rightArrow">
            <a:avLst/>
          </a:prstGeom>
          <a:gradFill>
            <a:gsLst>
              <a:gs pos="0">
                <a:srgbClr val="00C6FF"/>
              </a:gs>
              <a:gs pos="100000">
                <a:srgbClr val="0072FF"/>
              </a:gs>
            </a:gsLst>
            <a:lin ang="5400000" scaled="1"/>
          </a:gradFill>
          <a:ln cap="rnd">
            <a:gradFill>
              <a:gsLst>
                <a:gs pos="0">
                  <a:srgbClr val="00C6FF"/>
                </a:gs>
                <a:gs pos="100000">
                  <a:srgbClr val="0072FF"/>
                </a:gs>
              </a:gsLst>
              <a:lin ang="5400000" scaled="1"/>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F9491F54-CD24-8C45-C3BC-EAC5BB269932}"/>
              </a:ext>
            </a:extLst>
          </p:cNvPr>
          <p:cNvSpPr txBox="1"/>
          <p:nvPr/>
        </p:nvSpPr>
        <p:spPr>
          <a:xfrm>
            <a:off x="373028" y="3084944"/>
            <a:ext cx="3210385" cy="699166"/>
          </a:xfrm>
          <a:prstGeom prst="rect">
            <a:avLst/>
          </a:prstGeom>
          <a:noFill/>
        </p:spPr>
        <p:txBody>
          <a:bodyPr wrap="square" rtlCol="0" anchor="ctr">
            <a:spAutoFit/>
          </a:bodyPr>
          <a:lstStyle/>
          <a:p>
            <a:pPr algn="r">
              <a:lnSpc>
                <a:spcPct val="130000"/>
              </a:lnSpc>
              <a:spcBef>
                <a:spcPts val="300"/>
              </a:spcBef>
              <a:spcAft>
                <a:spcPts val="300"/>
              </a:spcAft>
            </a:pPr>
            <a:r>
              <a:rPr lang="en-VN" sz="1600" i="1" dirty="0">
                <a:latin typeface="Arial" panose="020B0604020202020204" pitchFamily="34" charset="0"/>
                <a:cs typeface="Arial" panose="020B0604020202020204" pitchFamily="34" charset="0"/>
              </a:rPr>
              <a:t>Nếu kiểm tra thấy đang lượt của </a:t>
            </a:r>
            <a:r>
              <a:rPr lang="en-VN" sz="1600" b="1" i="1" dirty="0">
                <a:gradFill>
                  <a:gsLst>
                    <a:gs pos="0">
                      <a:srgbClr val="00C6FF"/>
                    </a:gs>
                    <a:gs pos="100000">
                      <a:srgbClr val="0072FF"/>
                    </a:gs>
                  </a:gsLst>
                  <a:lin ang="5400000" scaled="1"/>
                </a:gradFill>
                <a:latin typeface="Arial" panose="020B0604020202020204" pitchFamily="34" charset="0"/>
                <a:cs typeface="Arial" panose="020B0604020202020204" pitchFamily="34" charset="0"/>
              </a:rPr>
              <a:t>P</a:t>
            </a:r>
            <a:r>
              <a:rPr lang="en-VN" sz="1600" b="1" i="1" baseline="-25000" dirty="0">
                <a:gradFill>
                  <a:gsLst>
                    <a:gs pos="0">
                      <a:srgbClr val="00C6FF"/>
                    </a:gs>
                    <a:gs pos="100000">
                      <a:srgbClr val="0072FF"/>
                    </a:gs>
                  </a:gsLst>
                  <a:lin ang="5400000" scaled="1"/>
                </a:gradFill>
                <a:latin typeface="Arial" panose="020B0604020202020204" pitchFamily="34" charset="0"/>
                <a:cs typeface="Arial" panose="020B0604020202020204" pitchFamily="34" charset="0"/>
              </a:rPr>
              <a:t>j</a:t>
            </a:r>
            <a:r>
              <a:rPr lang="en-VN" sz="1600" i="1" dirty="0">
                <a:latin typeface="Arial" panose="020B0604020202020204" pitchFamily="34" charset="0"/>
                <a:cs typeface="Arial" panose="020B0604020202020204" pitchFamily="34" charset="0"/>
              </a:rPr>
              <a:t>, thì </a:t>
            </a:r>
            <a:r>
              <a:rPr lang="en-VN" sz="1600" b="1" i="1" dirty="0">
                <a:gradFill>
                  <a:gsLst>
                    <a:gs pos="0">
                      <a:srgbClr val="00C6FF"/>
                    </a:gs>
                    <a:gs pos="100000">
                      <a:srgbClr val="0072FF"/>
                    </a:gs>
                  </a:gsLst>
                  <a:lin ang="5400000" scaled="1"/>
                </a:gradFill>
                <a:latin typeface="Arial" panose="020B0604020202020204" pitchFamily="34" charset="0"/>
                <a:cs typeface="Arial" panose="020B0604020202020204" pitchFamily="34" charset="0"/>
              </a:rPr>
              <a:t>P</a:t>
            </a:r>
            <a:r>
              <a:rPr lang="en-VN" sz="1600" b="1" i="1" baseline="-25000" dirty="0">
                <a:gradFill>
                  <a:gsLst>
                    <a:gs pos="0">
                      <a:srgbClr val="00C6FF"/>
                    </a:gs>
                    <a:gs pos="100000">
                      <a:srgbClr val="0072FF"/>
                    </a:gs>
                  </a:gsLst>
                  <a:lin ang="5400000" scaled="1"/>
                </a:gradFill>
                <a:latin typeface="Arial" panose="020B0604020202020204" pitchFamily="34" charset="0"/>
                <a:cs typeface="Arial" panose="020B0604020202020204" pitchFamily="34" charset="0"/>
              </a:rPr>
              <a:t>i</a:t>
            </a:r>
            <a:r>
              <a:rPr lang="en-VN" sz="1600" i="1" dirty="0">
                <a:latin typeface="Arial" panose="020B0604020202020204" pitchFamily="34" charset="0"/>
                <a:cs typeface="Arial" panose="020B0604020202020204" pitchFamily="34" charset="0"/>
              </a:rPr>
              <a:t> chờ và không làm gì cả</a:t>
            </a:r>
          </a:p>
        </p:txBody>
      </p:sp>
      <p:sp>
        <p:nvSpPr>
          <p:cNvPr id="18" name="Right Arrow 17">
            <a:extLst>
              <a:ext uri="{FF2B5EF4-FFF2-40B4-BE49-F238E27FC236}">
                <a16:creationId xmlns:a16="http://schemas.microsoft.com/office/drawing/2014/main" id="{631D3B65-8C52-83A2-B174-D2A91EAF5BFB}"/>
              </a:ext>
            </a:extLst>
          </p:cNvPr>
          <p:cNvSpPr/>
          <p:nvPr/>
        </p:nvSpPr>
        <p:spPr>
          <a:xfrm>
            <a:off x="3708448" y="3376749"/>
            <a:ext cx="507442" cy="115556"/>
          </a:xfrm>
          <a:prstGeom prst="rightArrow">
            <a:avLst/>
          </a:prstGeom>
          <a:gradFill>
            <a:gsLst>
              <a:gs pos="0">
                <a:srgbClr val="00C6FF"/>
              </a:gs>
              <a:gs pos="100000">
                <a:srgbClr val="0072FF"/>
              </a:gs>
            </a:gsLst>
            <a:lin ang="5400000" scaled="1"/>
          </a:gradFill>
          <a:ln cap="rnd">
            <a:gradFill>
              <a:gsLst>
                <a:gs pos="0">
                  <a:srgbClr val="00C6FF"/>
                </a:gs>
                <a:gs pos="100000">
                  <a:srgbClr val="0072FF"/>
                </a:gs>
              </a:gsLst>
              <a:lin ang="5400000" scaled="1"/>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dirty="0">
              <a:latin typeface="Arial" panose="020B0604020202020204" pitchFamily="34" charset="0"/>
              <a:cs typeface="Arial" panose="020B0604020202020204" pitchFamily="34" charset="0"/>
            </a:endParaRPr>
          </a:p>
        </p:txBody>
      </p:sp>
      <p:sp>
        <p:nvSpPr>
          <p:cNvPr id="19" name="TextBox 18">
            <a:extLst>
              <a:ext uri="{FF2B5EF4-FFF2-40B4-BE49-F238E27FC236}">
                <a16:creationId xmlns:a16="http://schemas.microsoft.com/office/drawing/2014/main" id="{DB34E287-7539-A7C1-BA90-249ABDB75E4F}"/>
              </a:ext>
            </a:extLst>
          </p:cNvPr>
          <p:cNvSpPr txBox="1"/>
          <p:nvPr/>
        </p:nvSpPr>
        <p:spPr>
          <a:xfrm>
            <a:off x="8632674" y="3442451"/>
            <a:ext cx="3559326" cy="1019253"/>
          </a:xfrm>
          <a:prstGeom prst="rect">
            <a:avLst/>
          </a:prstGeom>
          <a:noFill/>
        </p:spPr>
        <p:txBody>
          <a:bodyPr wrap="square" rtlCol="0" anchor="ctr">
            <a:spAutoFit/>
          </a:bodyPr>
          <a:lstStyle/>
          <a:p>
            <a:pPr>
              <a:lnSpc>
                <a:spcPct val="130000"/>
              </a:lnSpc>
              <a:spcBef>
                <a:spcPts val="300"/>
              </a:spcBef>
              <a:spcAft>
                <a:spcPts val="300"/>
              </a:spcAft>
            </a:pPr>
            <a:r>
              <a:rPr lang="en-VN" sz="1600" i="1" dirty="0">
                <a:latin typeface="Arial" panose="020B0604020202020204" pitchFamily="34" charset="0"/>
                <a:cs typeface="Arial" panose="020B0604020202020204" pitchFamily="34" charset="0"/>
              </a:rPr>
              <a:t>turn != j </a:t>
            </a:r>
            <a:r>
              <a:rPr lang="en-VN" sz="1600" i="1" dirty="0">
                <a:latin typeface="Arial" panose="020B0604020202020204" pitchFamily="34" charset="0"/>
                <a:cs typeface="Arial" panose="020B0604020202020204" pitchFamily="34" charset="0"/>
                <a:sym typeface="Wingdings" pitchFamily="2" charset="2"/>
              </a:rPr>
              <a:t> turn = i</a:t>
            </a:r>
            <a:br>
              <a:rPr lang="en-VN" sz="1600" i="1" dirty="0">
                <a:latin typeface="Arial" panose="020B0604020202020204" pitchFamily="34" charset="0"/>
                <a:cs typeface="Arial" panose="020B0604020202020204" pitchFamily="34" charset="0"/>
                <a:sym typeface="Wingdings" pitchFamily="2" charset="2"/>
              </a:rPr>
            </a:br>
            <a:r>
              <a:rPr lang="en-VN" sz="1600" i="1" dirty="0">
                <a:latin typeface="Arial" panose="020B0604020202020204" pitchFamily="34" charset="0"/>
                <a:cs typeface="Arial" panose="020B0604020202020204" pitchFamily="34" charset="0"/>
                <a:sym typeface="Wingdings" pitchFamily="2" charset="2"/>
              </a:rPr>
              <a:t>tới lượt của Pi nên thoát khỏi vòng lặp while và tiến vào vùng tranh chấp</a:t>
            </a:r>
            <a:endParaRPr lang="en-VN" sz="1600" i="1" dirty="0">
              <a:latin typeface="Arial" panose="020B0604020202020204" pitchFamily="34" charset="0"/>
              <a:cs typeface="Arial" panose="020B0604020202020204" pitchFamily="34" charset="0"/>
            </a:endParaRPr>
          </a:p>
        </p:txBody>
      </p:sp>
      <p:sp>
        <p:nvSpPr>
          <p:cNvPr id="20" name="Right Arrow 19">
            <a:extLst>
              <a:ext uri="{FF2B5EF4-FFF2-40B4-BE49-F238E27FC236}">
                <a16:creationId xmlns:a16="http://schemas.microsoft.com/office/drawing/2014/main" id="{30D914C4-FB15-810D-2E45-B9DE0A71B304}"/>
              </a:ext>
            </a:extLst>
          </p:cNvPr>
          <p:cNvSpPr/>
          <p:nvPr/>
        </p:nvSpPr>
        <p:spPr>
          <a:xfrm flipH="1">
            <a:off x="7912884" y="3932542"/>
            <a:ext cx="507442" cy="115556"/>
          </a:xfrm>
          <a:prstGeom prst="rightArrow">
            <a:avLst/>
          </a:prstGeom>
          <a:gradFill>
            <a:gsLst>
              <a:gs pos="0">
                <a:srgbClr val="00C6FF"/>
              </a:gs>
              <a:gs pos="100000">
                <a:srgbClr val="0072FF"/>
              </a:gs>
            </a:gsLst>
            <a:lin ang="5400000" scaled="1"/>
          </a:gradFill>
          <a:ln cap="rnd">
            <a:gradFill>
              <a:gsLst>
                <a:gs pos="0">
                  <a:srgbClr val="00C6FF"/>
                </a:gs>
                <a:gs pos="100000">
                  <a:srgbClr val="0072FF"/>
                </a:gs>
              </a:gsLst>
              <a:lin ang="5400000" scaled="1"/>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dirty="0">
              <a:latin typeface="Arial" panose="020B0604020202020204" pitchFamily="34" charset="0"/>
              <a:cs typeface="Arial" panose="020B0604020202020204" pitchFamily="34" charset="0"/>
            </a:endParaRPr>
          </a:p>
        </p:txBody>
      </p:sp>
      <p:sp>
        <p:nvSpPr>
          <p:cNvPr id="21" name="TextBox 20">
            <a:extLst>
              <a:ext uri="{FF2B5EF4-FFF2-40B4-BE49-F238E27FC236}">
                <a16:creationId xmlns:a16="http://schemas.microsoft.com/office/drawing/2014/main" id="{79B37A91-A9C7-5679-475D-DE4E84433376}"/>
              </a:ext>
            </a:extLst>
          </p:cNvPr>
          <p:cNvSpPr txBox="1"/>
          <p:nvPr/>
        </p:nvSpPr>
        <p:spPr>
          <a:xfrm>
            <a:off x="278780" y="4217275"/>
            <a:ext cx="3304633" cy="699166"/>
          </a:xfrm>
          <a:prstGeom prst="rect">
            <a:avLst/>
          </a:prstGeom>
          <a:noFill/>
        </p:spPr>
        <p:txBody>
          <a:bodyPr wrap="square" rtlCol="0" anchor="ctr">
            <a:spAutoFit/>
          </a:bodyPr>
          <a:lstStyle/>
          <a:p>
            <a:pPr algn="r">
              <a:lnSpc>
                <a:spcPct val="130000"/>
              </a:lnSpc>
              <a:spcBef>
                <a:spcPts val="300"/>
              </a:spcBef>
              <a:spcAft>
                <a:spcPts val="300"/>
              </a:spcAft>
            </a:pPr>
            <a:r>
              <a:rPr lang="en-VN" sz="1600" i="1" dirty="0">
                <a:latin typeface="Arial" panose="020B0604020202020204" pitchFamily="34" charset="0"/>
                <a:cs typeface="Arial" panose="020B0604020202020204" pitchFamily="34" charset="0"/>
              </a:rPr>
              <a:t>Sau khi </a:t>
            </a:r>
            <a:r>
              <a:rPr lang="en-VN" sz="1600" b="1" i="1" dirty="0">
                <a:gradFill>
                  <a:gsLst>
                    <a:gs pos="0">
                      <a:srgbClr val="00C6FF"/>
                    </a:gs>
                    <a:gs pos="100000">
                      <a:srgbClr val="0072FF"/>
                    </a:gs>
                  </a:gsLst>
                  <a:lin ang="5400000" scaled="1"/>
                </a:gradFill>
                <a:latin typeface="Arial" panose="020B0604020202020204" pitchFamily="34" charset="0"/>
                <a:cs typeface="Arial" panose="020B0604020202020204" pitchFamily="34" charset="0"/>
              </a:rPr>
              <a:t>P</a:t>
            </a:r>
            <a:r>
              <a:rPr lang="en-VN" sz="1600" b="1" i="1" baseline="-25000" dirty="0">
                <a:gradFill>
                  <a:gsLst>
                    <a:gs pos="0">
                      <a:srgbClr val="00C6FF"/>
                    </a:gs>
                    <a:gs pos="100000">
                      <a:srgbClr val="0072FF"/>
                    </a:gs>
                  </a:gsLst>
                  <a:lin ang="5400000" scaled="1"/>
                </a:gradFill>
                <a:latin typeface="Arial" panose="020B0604020202020204" pitchFamily="34" charset="0"/>
                <a:cs typeface="Arial" panose="020B0604020202020204" pitchFamily="34" charset="0"/>
              </a:rPr>
              <a:t>i</a:t>
            </a:r>
            <a:r>
              <a:rPr lang="en-VN" sz="1600" i="1" dirty="0">
                <a:latin typeface="Arial" panose="020B0604020202020204" pitchFamily="34" charset="0"/>
                <a:cs typeface="Arial" panose="020B0604020202020204" pitchFamily="34" charset="0"/>
              </a:rPr>
              <a:t> thực thi vùng tranh chấp xong thì trả lượt lại về cho </a:t>
            </a:r>
            <a:r>
              <a:rPr lang="en-VN" sz="1600" b="1" i="1" dirty="0">
                <a:gradFill>
                  <a:gsLst>
                    <a:gs pos="0">
                      <a:srgbClr val="00C6FF"/>
                    </a:gs>
                    <a:gs pos="100000">
                      <a:srgbClr val="0072FF"/>
                    </a:gs>
                  </a:gsLst>
                  <a:lin ang="5400000" scaled="1"/>
                </a:gradFill>
                <a:latin typeface="Arial" panose="020B0604020202020204" pitchFamily="34" charset="0"/>
                <a:cs typeface="Arial" panose="020B0604020202020204" pitchFamily="34" charset="0"/>
              </a:rPr>
              <a:t>P</a:t>
            </a:r>
            <a:r>
              <a:rPr lang="en-VN" sz="1600" b="1" i="1" baseline="-25000" dirty="0">
                <a:gradFill>
                  <a:gsLst>
                    <a:gs pos="0">
                      <a:srgbClr val="00C6FF"/>
                    </a:gs>
                    <a:gs pos="100000">
                      <a:srgbClr val="0072FF"/>
                    </a:gs>
                  </a:gsLst>
                  <a:lin ang="5400000" scaled="1"/>
                </a:gradFill>
                <a:latin typeface="Arial" panose="020B0604020202020204" pitchFamily="34" charset="0"/>
                <a:cs typeface="Arial" panose="020B0604020202020204" pitchFamily="34" charset="0"/>
              </a:rPr>
              <a:t>j</a:t>
            </a:r>
          </a:p>
        </p:txBody>
      </p:sp>
      <p:sp>
        <p:nvSpPr>
          <p:cNvPr id="22" name="Right Arrow 21">
            <a:extLst>
              <a:ext uri="{FF2B5EF4-FFF2-40B4-BE49-F238E27FC236}">
                <a16:creationId xmlns:a16="http://schemas.microsoft.com/office/drawing/2014/main" id="{B205E206-4E80-98EA-0C5B-35B48C4ED2D0}"/>
              </a:ext>
            </a:extLst>
          </p:cNvPr>
          <p:cNvSpPr/>
          <p:nvPr/>
        </p:nvSpPr>
        <p:spPr>
          <a:xfrm>
            <a:off x="3708448" y="4509080"/>
            <a:ext cx="507442" cy="115556"/>
          </a:xfrm>
          <a:prstGeom prst="rightArrow">
            <a:avLst/>
          </a:prstGeom>
          <a:gradFill>
            <a:gsLst>
              <a:gs pos="0">
                <a:srgbClr val="00C6FF"/>
              </a:gs>
              <a:gs pos="100000">
                <a:srgbClr val="0072FF"/>
              </a:gs>
            </a:gsLst>
            <a:lin ang="5400000" scaled="1"/>
          </a:gradFill>
          <a:ln cap="rnd">
            <a:gradFill>
              <a:gsLst>
                <a:gs pos="0">
                  <a:srgbClr val="00C6FF"/>
                </a:gs>
                <a:gs pos="100000">
                  <a:srgbClr val="0072FF"/>
                </a:gs>
              </a:gsLst>
              <a:lin ang="5400000" scaled="1"/>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dirty="0">
              <a:latin typeface="Arial" panose="020B0604020202020204" pitchFamily="34" charset="0"/>
              <a:cs typeface="Arial" panose="020B0604020202020204" pitchFamily="34" charset="0"/>
            </a:endParaRPr>
          </a:p>
        </p:txBody>
      </p:sp>
      <p:sp>
        <p:nvSpPr>
          <p:cNvPr id="23" name="Line Callout 3 22">
            <a:extLst>
              <a:ext uri="{FF2B5EF4-FFF2-40B4-BE49-F238E27FC236}">
                <a16:creationId xmlns:a16="http://schemas.microsoft.com/office/drawing/2014/main" id="{93C365FD-7083-EE0A-2A3C-0DCCD28E414E}"/>
              </a:ext>
            </a:extLst>
          </p:cNvPr>
          <p:cNvSpPr/>
          <p:nvPr/>
        </p:nvSpPr>
        <p:spPr>
          <a:xfrm>
            <a:off x="8134334" y="2394413"/>
            <a:ext cx="2158240" cy="612637"/>
          </a:xfrm>
          <a:prstGeom prst="borderCallout3">
            <a:avLst>
              <a:gd name="adj1" fmla="val 19948"/>
              <a:gd name="adj2" fmla="val -5734"/>
              <a:gd name="adj3" fmla="val 19949"/>
              <a:gd name="adj4" fmla="val -12156"/>
              <a:gd name="adj5" fmla="val 102396"/>
              <a:gd name="adj6" fmla="val -12020"/>
              <a:gd name="adj7" fmla="val 134311"/>
              <a:gd name="adj8" fmla="val -24769"/>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Courier New" panose="02070309020205020404" pitchFamily="49" charset="0"/>
                <a:cs typeface="Courier New" panose="02070309020205020404" pitchFamily="49" charset="0"/>
              </a:rPr>
              <a:t>e</a:t>
            </a:r>
            <a:r>
              <a:rPr lang="en-VN" sz="1600" dirty="0">
                <a:solidFill>
                  <a:schemeClr val="tx1"/>
                </a:solidFill>
                <a:latin typeface="Courier New" panose="02070309020205020404" pitchFamily="49" charset="0"/>
                <a:cs typeface="Courier New" panose="02070309020205020404" pitchFamily="49" charset="0"/>
              </a:rPr>
              <a:t>ntry section,</a:t>
            </a:r>
            <a:br>
              <a:rPr lang="en-VN" sz="1600" dirty="0">
                <a:solidFill>
                  <a:schemeClr val="tx1"/>
                </a:solidFill>
                <a:latin typeface="Courier New" panose="02070309020205020404" pitchFamily="49" charset="0"/>
                <a:cs typeface="Courier New" panose="02070309020205020404" pitchFamily="49" charset="0"/>
              </a:rPr>
            </a:br>
            <a:r>
              <a:rPr lang="en-VN" sz="1600" dirty="0">
                <a:solidFill>
                  <a:schemeClr val="tx1"/>
                </a:solidFill>
                <a:latin typeface="Courier New" panose="02070309020205020404" pitchFamily="49" charset="0"/>
                <a:cs typeface="Courier New" panose="02070309020205020404" pitchFamily="49" charset="0"/>
              </a:rPr>
              <a:t>vô hiệu hóa ngắt </a:t>
            </a:r>
          </a:p>
        </p:txBody>
      </p:sp>
      <p:sp>
        <p:nvSpPr>
          <p:cNvPr id="24" name="Line Callout 3 23">
            <a:extLst>
              <a:ext uri="{FF2B5EF4-FFF2-40B4-BE49-F238E27FC236}">
                <a16:creationId xmlns:a16="http://schemas.microsoft.com/office/drawing/2014/main" id="{DEC04832-4B1D-94D0-A601-E89671CF8AFC}"/>
              </a:ext>
            </a:extLst>
          </p:cNvPr>
          <p:cNvSpPr/>
          <p:nvPr/>
        </p:nvSpPr>
        <p:spPr>
          <a:xfrm>
            <a:off x="8270124" y="4715705"/>
            <a:ext cx="2114790" cy="612637"/>
          </a:xfrm>
          <a:prstGeom prst="borderCallout3">
            <a:avLst>
              <a:gd name="adj1" fmla="val 94878"/>
              <a:gd name="adj2" fmla="val -8333"/>
              <a:gd name="adj3" fmla="val 94877"/>
              <a:gd name="adj4" fmla="val -16992"/>
              <a:gd name="adj5" fmla="val 22379"/>
              <a:gd name="adj6" fmla="val -16992"/>
              <a:gd name="adj7" fmla="val 4445"/>
              <a:gd name="adj8" fmla="val -31545"/>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Courier New" panose="02070309020205020404" pitchFamily="49" charset="0"/>
                <a:cs typeface="Courier New" panose="02070309020205020404" pitchFamily="49" charset="0"/>
              </a:rPr>
              <a:t>e</a:t>
            </a:r>
            <a:r>
              <a:rPr lang="en-VN" sz="1600" dirty="0">
                <a:solidFill>
                  <a:schemeClr val="tx1"/>
                </a:solidFill>
                <a:latin typeface="Courier New" panose="02070309020205020404" pitchFamily="49" charset="0"/>
                <a:cs typeface="Courier New" panose="02070309020205020404" pitchFamily="49" charset="0"/>
              </a:rPr>
              <a:t>xit section, kích hoạt ngắt</a:t>
            </a:r>
          </a:p>
        </p:txBody>
      </p:sp>
    </p:spTree>
    <p:extLst>
      <p:ext uri="{BB962C8B-B14F-4D97-AF65-F5344CB8AC3E}">
        <p14:creationId xmlns:p14="http://schemas.microsoft.com/office/powerpoint/2010/main" val="1529788926"/>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BAAAEB-A507-380E-FC93-79288001FBCD}"/>
              </a:ext>
            </a:extLst>
          </p:cNvPr>
          <p:cNvSpPr>
            <a:spLocks noGrp="1"/>
          </p:cNvSpPr>
          <p:nvPr>
            <p:ph type="title"/>
          </p:nvPr>
        </p:nvSpPr>
        <p:spPr/>
        <p:txBody>
          <a:bodyPr/>
          <a:lstStyle/>
          <a:p>
            <a:r>
              <a:rPr lang="en-VN" dirty="0"/>
              <a:t>5.4.1. Giải pháp phần mềm 1</a:t>
            </a:r>
          </a:p>
        </p:txBody>
      </p:sp>
      <p:sp>
        <p:nvSpPr>
          <p:cNvPr id="3" name="Content Placeholder 2">
            <a:extLst>
              <a:ext uri="{FF2B5EF4-FFF2-40B4-BE49-F238E27FC236}">
                <a16:creationId xmlns:a16="http://schemas.microsoft.com/office/drawing/2014/main" id="{E88B9B62-3543-7260-2A42-8E168167DC7E}"/>
              </a:ext>
            </a:extLst>
          </p:cNvPr>
          <p:cNvSpPr>
            <a:spLocks noGrp="1"/>
          </p:cNvSpPr>
          <p:nvPr>
            <p:ph idx="1"/>
          </p:nvPr>
        </p:nvSpPr>
        <p:spPr>
          <a:xfrm>
            <a:off x="838199" y="1788160"/>
            <a:ext cx="10908323" cy="4388803"/>
          </a:xfrm>
        </p:spPr>
        <p:txBody>
          <a:bodyPr>
            <a:normAutofit/>
          </a:bodyPr>
          <a:lstStyle/>
          <a:p>
            <a:r>
              <a:rPr lang="en-VN" dirty="0"/>
              <a:t>Mutual exclusion được đảm bảo:</a:t>
            </a:r>
            <a:endParaRPr lang="en-VN" i="1" dirty="0">
              <a:latin typeface="Courier New" panose="02070309020205020404" pitchFamily="49" charset="0"/>
              <a:cs typeface="Courier New" panose="02070309020205020404" pitchFamily="49" charset="0"/>
            </a:endParaRPr>
          </a:p>
          <a:p>
            <a:pPr marL="457200" lvl="1" indent="0">
              <a:buNone/>
            </a:pPr>
            <a:r>
              <a:rPr lang="en-VN" b="1" dirty="0">
                <a:gradFill>
                  <a:gsLst>
                    <a:gs pos="0">
                      <a:srgbClr val="00C6FF"/>
                    </a:gs>
                    <a:gs pos="100000">
                      <a:srgbClr val="0072FF"/>
                    </a:gs>
                  </a:gsLst>
                  <a:lin ang="5400000" scaled="1"/>
                </a:gradFill>
              </a:rPr>
              <a:t>P</a:t>
            </a:r>
            <a:r>
              <a:rPr lang="en-VN" b="1" baseline="-25000" dirty="0">
                <a:gradFill>
                  <a:gsLst>
                    <a:gs pos="0">
                      <a:srgbClr val="00C6FF"/>
                    </a:gs>
                    <a:gs pos="100000">
                      <a:srgbClr val="0072FF"/>
                    </a:gs>
                  </a:gsLst>
                  <a:lin ang="5400000" scaled="1"/>
                </a:gradFill>
              </a:rPr>
              <a:t>i</a:t>
            </a:r>
            <a:r>
              <a:rPr lang="en-VN" dirty="0"/>
              <a:t> chỉ được phép vào vùng tranh chấp khi:</a:t>
            </a:r>
          </a:p>
          <a:p>
            <a:pPr marL="457200" lvl="1" indent="0">
              <a:buNone/>
            </a:pPr>
            <a:r>
              <a:rPr lang="en-VN" dirty="0"/>
              <a:t>	</a:t>
            </a:r>
            <a:r>
              <a:rPr lang="en-VN" dirty="0">
                <a:latin typeface="Courier New" panose="02070309020205020404" pitchFamily="49" charset="0"/>
                <a:cs typeface="Courier New" panose="02070309020205020404" pitchFamily="49" charset="0"/>
              </a:rPr>
              <a:t>turn = i</a:t>
            </a:r>
          </a:p>
          <a:p>
            <a:pPr marL="457200" lvl="1" indent="0">
              <a:buNone/>
            </a:pPr>
            <a:r>
              <a:rPr lang="en-US" dirty="0"/>
              <a:t>v</a:t>
            </a:r>
            <a:r>
              <a:rPr lang="en-VN" dirty="0"/>
              <a:t>à </a:t>
            </a:r>
            <a:r>
              <a:rPr lang="en-VN" dirty="0">
                <a:latin typeface="Courier New" panose="02070309020205020404" pitchFamily="49" charset="0"/>
                <a:cs typeface="Courier New" panose="02070309020205020404" pitchFamily="49" charset="0"/>
              </a:rPr>
              <a:t>turn</a:t>
            </a:r>
            <a:r>
              <a:rPr lang="en-VN" dirty="0"/>
              <a:t> không thể vừa bằng </a:t>
            </a:r>
            <a:r>
              <a:rPr lang="en-VN" i="1" dirty="0">
                <a:latin typeface="Courier New" panose="02070309020205020404" pitchFamily="49" charset="0"/>
                <a:cs typeface="Courier New" panose="02070309020205020404" pitchFamily="49" charset="0"/>
              </a:rPr>
              <a:t>i</a:t>
            </a:r>
            <a:r>
              <a:rPr lang="en-VN" dirty="0"/>
              <a:t>, vừa bằng </a:t>
            </a:r>
            <a:r>
              <a:rPr lang="en-VN" i="1" dirty="0">
                <a:latin typeface="Courier New" panose="02070309020205020404" pitchFamily="49" charset="0"/>
                <a:cs typeface="Courier New" panose="02070309020205020404" pitchFamily="49" charset="0"/>
              </a:rPr>
              <a:t>j</a:t>
            </a:r>
            <a:r>
              <a:rPr lang="en-VN" dirty="0"/>
              <a:t> được (nếu </a:t>
            </a:r>
            <a:r>
              <a:rPr lang="en-VN" dirty="0">
                <a:latin typeface="Courier New" panose="02070309020205020404" pitchFamily="49" charset="0"/>
                <a:cs typeface="Courier New" panose="02070309020205020404" pitchFamily="49" charset="0"/>
              </a:rPr>
              <a:t>i = 0 </a:t>
            </a:r>
            <a:r>
              <a:rPr lang="en-VN" dirty="0"/>
              <a:t>và </a:t>
            </a:r>
            <a:r>
              <a:rPr lang="en-VN" dirty="0">
                <a:latin typeface="Courier New" panose="02070309020205020404" pitchFamily="49" charset="0"/>
                <a:cs typeface="Courier New" panose="02070309020205020404" pitchFamily="49" charset="0"/>
              </a:rPr>
              <a:t>j = 1 </a:t>
            </a:r>
            <a:r>
              <a:rPr lang="en-VN" dirty="0"/>
              <a:t>thì </a:t>
            </a:r>
            <a:r>
              <a:rPr lang="en-VN" dirty="0">
                <a:latin typeface="Courier New" panose="02070309020205020404" pitchFamily="49" charset="0"/>
                <a:cs typeface="Courier New" panose="02070309020205020404" pitchFamily="49" charset="0"/>
              </a:rPr>
              <a:t>turn</a:t>
            </a:r>
            <a:r>
              <a:rPr lang="en-VN" dirty="0"/>
              <a:t> không thể vừa bằng 0, vừa bằng 1)</a:t>
            </a:r>
          </a:p>
          <a:p>
            <a:r>
              <a:rPr lang="en-VN" dirty="0"/>
              <a:t>Kiểm tra Progress và Bounded waiting?</a:t>
            </a:r>
          </a:p>
        </p:txBody>
      </p:sp>
      <p:sp>
        <p:nvSpPr>
          <p:cNvPr id="4" name="Footer Placeholder 3">
            <a:extLst>
              <a:ext uri="{FF2B5EF4-FFF2-40B4-BE49-F238E27FC236}">
                <a16:creationId xmlns:a16="http://schemas.microsoft.com/office/drawing/2014/main" id="{D9E70769-8817-0602-2C8C-74EFEEA5CFE2}"/>
              </a:ext>
            </a:extLst>
          </p:cNvPr>
          <p:cNvSpPr>
            <a:spLocks noGrp="1"/>
          </p:cNvSpPr>
          <p:nvPr>
            <p:ph type="ftr" sz="quarter" idx="11"/>
          </p:nvPr>
        </p:nvSpPr>
        <p:spPr/>
        <p:txBody>
          <a:bodyPr/>
          <a:lstStyle/>
          <a:p>
            <a:r>
              <a:rPr lang="vi-VN"/>
              <a:t>Thực hiện bởi Trường Đại học Công nghệ Thông tin, ĐHQG-HCM</a:t>
            </a:r>
            <a:endParaRPr lang="en-VN" dirty="0"/>
          </a:p>
        </p:txBody>
      </p:sp>
      <p:sp>
        <p:nvSpPr>
          <p:cNvPr id="5" name="Slide Number Placeholder 4">
            <a:extLst>
              <a:ext uri="{FF2B5EF4-FFF2-40B4-BE49-F238E27FC236}">
                <a16:creationId xmlns:a16="http://schemas.microsoft.com/office/drawing/2014/main" id="{55F97843-7108-E8AF-4B59-2E25FC268AE4}"/>
              </a:ext>
            </a:extLst>
          </p:cNvPr>
          <p:cNvSpPr>
            <a:spLocks noGrp="1"/>
          </p:cNvSpPr>
          <p:nvPr>
            <p:ph type="sldNum" sz="quarter" idx="12"/>
          </p:nvPr>
        </p:nvSpPr>
        <p:spPr/>
        <p:txBody>
          <a:bodyPr/>
          <a:lstStyle/>
          <a:p>
            <a:fld id="{D8B0B3AC-44A8-D142-AAF6-9A453466E1A4}" type="slidenum">
              <a:rPr lang="en-VN" smtClean="0"/>
              <a:pPr/>
              <a:t>34</a:t>
            </a:fld>
            <a:endParaRPr lang="en-VN" dirty="0"/>
          </a:p>
        </p:txBody>
      </p:sp>
    </p:spTree>
    <p:extLst>
      <p:ext uri="{BB962C8B-B14F-4D97-AF65-F5344CB8AC3E}">
        <p14:creationId xmlns:p14="http://schemas.microsoft.com/office/powerpoint/2010/main" val="2934000370"/>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 calcmode="lin" valueType="num">
                                      <p:cBhvr additive="base">
                                        <p:cTn id="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BAAAEB-A507-380E-FC93-79288001FBCD}"/>
              </a:ext>
            </a:extLst>
          </p:cNvPr>
          <p:cNvSpPr>
            <a:spLocks noGrp="1"/>
          </p:cNvSpPr>
          <p:nvPr>
            <p:ph type="title"/>
          </p:nvPr>
        </p:nvSpPr>
        <p:spPr/>
        <p:txBody>
          <a:bodyPr/>
          <a:lstStyle/>
          <a:p>
            <a:r>
              <a:rPr lang="en-VN" dirty="0"/>
              <a:t>5.4.1. Giải pháp phần mềm 1</a:t>
            </a:r>
          </a:p>
        </p:txBody>
      </p:sp>
      <p:sp>
        <p:nvSpPr>
          <p:cNvPr id="3" name="Content Placeholder 2">
            <a:extLst>
              <a:ext uri="{FF2B5EF4-FFF2-40B4-BE49-F238E27FC236}">
                <a16:creationId xmlns:a16="http://schemas.microsoft.com/office/drawing/2014/main" id="{E88B9B62-3543-7260-2A42-8E168167DC7E}"/>
              </a:ext>
            </a:extLst>
          </p:cNvPr>
          <p:cNvSpPr>
            <a:spLocks noGrp="1"/>
          </p:cNvSpPr>
          <p:nvPr>
            <p:ph sz="half" idx="1"/>
          </p:nvPr>
        </p:nvSpPr>
        <p:spPr>
          <a:xfrm>
            <a:off x="838200" y="2351313"/>
            <a:ext cx="5181600" cy="3757073"/>
          </a:xfrm>
        </p:spPr>
        <p:txBody>
          <a:bodyPr>
            <a:normAutofit lnSpcReduction="10000"/>
          </a:bodyPr>
          <a:lstStyle/>
          <a:p>
            <a:pPr>
              <a:buFont typeface="Monotype Sorts" pitchFamily="-84" charset="2"/>
              <a:buNone/>
            </a:pPr>
            <a:r>
              <a:rPr lang="en-US" altLang="en-US" sz="1800" b="1" dirty="0">
                <a:gradFill>
                  <a:gsLst>
                    <a:gs pos="0">
                      <a:srgbClr val="00C6FF"/>
                    </a:gs>
                    <a:gs pos="100000">
                      <a:srgbClr val="0072FF"/>
                    </a:gs>
                  </a:gsLst>
                  <a:lin ang="5400000" scaled="1"/>
                </a:gradFill>
              </a:rPr>
              <a:t>P</a:t>
            </a:r>
            <a:r>
              <a:rPr lang="en-US" altLang="en-US" sz="1800" b="1" baseline="-25000" dirty="0">
                <a:gradFill>
                  <a:gsLst>
                    <a:gs pos="0">
                      <a:srgbClr val="00C6FF"/>
                    </a:gs>
                    <a:gs pos="100000">
                      <a:srgbClr val="0072FF"/>
                    </a:gs>
                  </a:gsLst>
                  <a:lin ang="5400000" scaled="1"/>
                </a:gradFill>
              </a:rPr>
              <a:t>0</a:t>
            </a:r>
          </a:p>
          <a:p>
            <a:pPr>
              <a:buFont typeface="Monotype Sorts" pitchFamily="-84" charset="2"/>
              <a:buNone/>
            </a:pPr>
            <a:r>
              <a:rPr lang="en-US" altLang="en-US" sz="1600" dirty="0">
                <a:solidFill>
                  <a:srgbClr val="000000"/>
                </a:solidFill>
                <a:latin typeface="Courier New" panose="02070309020205020404" pitchFamily="49" charset="0"/>
              </a:rPr>
              <a:t>{</a:t>
            </a:r>
          </a:p>
          <a:p>
            <a:pPr lvl="1">
              <a:buNone/>
            </a:pPr>
            <a:r>
              <a:rPr lang="en-US" altLang="en-US" sz="1600" dirty="0">
                <a:solidFill>
                  <a:srgbClr val="000000"/>
                </a:solidFill>
                <a:latin typeface="Courier New" panose="02070309020205020404" pitchFamily="49" charset="0"/>
              </a:rPr>
              <a:t>while (true</a:t>
            </a:r>
          </a:p>
          <a:p>
            <a:pPr lvl="1">
              <a:buNone/>
            </a:pPr>
            <a:r>
              <a:rPr lang="en-US" altLang="en-US" sz="1600" dirty="0">
                <a:solidFill>
                  <a:srgbClr val="000000"/>
                </a:solidFill>
                <a:latin typeface="Courier New" panose="02070309020205020404" pitchFamily="49" charset="0"/>
              </a:rPr>
              <a:t>{ 	 </a:t>
            </a:r>
          </a:p>
          <a:p>
            <a:pPr lvl="1">
              <a:buNone/>
            </a:pPr>
            <a:r>
              <a:rPr lang="en-US" altLang="en-US" sz="1600" dirty="0">
                <a:solidFill>
                  <a:srgbClr val="000000"/>
                </a:solidFill>
                <a:latin typeface="Courier New" panose="02070309020205020404" pitchFamily="49" charset="0"/>
              </a:rPr>
              <a:t>	</a:t>
            </a:r>
            <a:r>
              <a:rPr lang="en-US" altLang="en-US" sz="1600" b="1" dirty="0">
                <a:gradFill>
                  <a:gsLst>
                    <a:gs pos="0">
                      <a:srgbClr val="00C6FF"/>
                    </a:gs>
                    <a:gs pos="100000">
                      <a:srgbClr val="0072FF"/>
                    </a:gs>
                  </a:gsLst>
                  <a:lin ang="5400000" scaled="1"/>
                </a:gradFill>
                <a:latin typeface="Courier New" panose="02070309020205020404" pitchFamily="49" charset="0"/>
              </a:rPr>
              <a:t>while (turn = = 1);</a:t>
            </a:r>
            <a:r>
              <a:rPr lang="en-US" altLang="en-US" sz="1600" dirty="0">
                <a:solidFill>
                  <a:srgbClr val="000000"/>
                </a:solidFill>
                <a:latin typeface="Courier New" panose="02070309020205020404" pitchFamily="49" charset="0"/>
              </a:rPr>
              <a:t>	</a:t>
            </a:r>
          </a:p>
          <a:p>
            <a:pPr lvl="1">
              <a:buNone/>
            </a:pPr>
            <a:r>
              <a:rPr lang="en-US" altLang="en-US" sz="1600" dirty="0">
                <a:solidFill>
                  <a:srgbClr val="000000"/>
                </a:solidFill>
                <a:latin typeface="Courier New" panose="02070309020205020404" pitchFamily="49" charset="0"/>
              </a:rPr>
              <a:t>	/* critical section */</a:t>
            </a:r>
          </a:p>
          <a:p>
            <a:pPr lvl="1">
              <a:buNone/>
            </a:pPr>
            <a:r>
              <a:rPr lang="en-US" altLang="en-US" sz="1600" dirty="0">
                <a:solidFill>
                  <a:srgbClr val="000000"/>
                </a:solidFill>
                <a:latin typeface="Courier New" panose="02070309020205020404" pitchFamily="49" charset="0"/>
              </a:rPr>
              <a:t>	</a:t>
            </a:r>
            <a:r>
              <a:rPr lang="en-US" altLang="en-US" sz="1600" b="1" dirty="0">
                <a:gradFill>
                  <a:gsLst>
                    <a:gs pos="0">
                      <a:srgbClr val="00C6FF"/>
                    </a:gs>
                    <a:gs pos="100000">
                      <a:srgbClr val="0072FF"/>
                    </a:gs>
                  </a:gsLst>
                  <a:lin ang="5400000" scaled="1"/>
                </a:gradFill>
                <a:latin typeface="Courier New" panose="02070309020205020404" pitchFamily="49" charset="0"/>
              </a:rPr>
              <a:t>turn = 1;</a:t>
            </a:r>
            <a:endParaRPr lang="en-US" altLang="en-US" sz="1600" dirty="0">
              <a:solidFill>
                <a:srgbClr val="000000"/>
              </a:solidFill>
              <a:latin typeface="Courier New" panose="02070309020205020404" pitchFamily="49" charset="0"/>
            </a:endParaRPr>
          </a:p>
          <a:p>
            <a:pPr lvl="1">
              <a:buNone/>
            </a:pPr>
            <a:r>
              <a:rPr lang="en-US" altLang="en-US" sz="1600" dirty="0">
                <a:solidFill>
                  <a:srgbClr val="000000"/>
                </a:solidFill>
                <a:latin typeface="Courier New" panose="02070309020205020404" pitchFamily="49" charset="0"/>
              </a:rPr>
              <a:t>	/* remainder section */ </a:t>
            </a:r>
          </a:p>
          <a:p>
            <a:pPr lvl="1">
              <a:buNone/>
            </a:pPr>
            <a:r>
              <a:rPr lang="en-US" altLang="en-US" sz="1600" dirty="0">
                <a:solidFill>
                  <a:srgbClr val="000000"/>
                </a:solidFill>
                <a:latin typeface="Courier New" panose="02070309020205020404" pitchFamily="49" charset="0"/>
              </a:rPr>
              <a:t>}</a:t>
            </a:r>
          </a:p>
          <a:p>
            <a:pPr>
              <a:buFont typeface="Monotype Sorts" pitchFamily="-84" charset="2"/>
              <a:buNone/>
            </a:pPr>
            <a:r>
              <a:rPr lang="en-US" altLang="en-US" sz="1600" dirty="0">
                <a:solidFill>
                  <a:srgbClr val="000000"/>
                </a:solidFill>
                <a:latin typeface="Courier New" panose="02070309020205020404" pitchFamily="49" charset="0"/>
              </a:rPr>
              <a:t>}</a:t>
            </a:r>
          </a:p>
        </p:txBody>
      </p:sp>
      <p:sp>
        <p:nvSpPr>
          <p:cNvPr id="7" name="Content Placeholder 6">
            <a:extLst>
              <a:ext uri="{FF2B5EF4-FFF2-40B4-BE49-F238E27FC236}">
                <a16:creationId xmlns:a16="http://schemas.microsoft.com/office/drawing/2014/main" id="{908C5D9C-E051-15A4-6CB9-1712A5E0C36C}"/>
              </a:ext>
            </a:extLst>
          </p:cNvPr>
          <p:cNvSpPr>
            <a:spLocks noGrp="1"/>
          </p:cNvSpPr>
          <p:nvPr>
            <p:ph sz="half" idx="2"/>
          </p:nvPr>
        </p:nvSpPr>
        <p:spPr>
          <a:xfrm>
            <a:off x="6172200" y="2351313"/>
            <a:ext cx="5181600" cy="3757073"/>
          </a:xfrm>
        </p:spPr>
        <p:txBody>
          <a:bodyPr>
            <a:normAutofit lnSpcReduction="10000"/>
          </a:bodyPr>
          <a:lstStyle/>
          <a:p>
            <a:pPr>
              <a:buFont typeface="Monotype Sorts" pitchFamily="-84" charset="2"/>
              <a:buNone/>
            </a:pPr>
            <a:r>
              <a:rPr lang="en-US" altLang="en-US" sz="1800" b="1" dirty="0">
                <a:gradFill>
                  <a:gsLst>
                    <a:gs pos="0">
                      <a:srgbClr val="FFC000"/>
                    </a:gs>
                    <a:gs pos="99000">
                      <a:srgbClr val="FF0000"/>
                    </a:gs>
                  </a:gsLst>
                  <a:lin ang="5400000" scaled="1"/>
                </a:gradFill>
              </a:rPr>
              <a:t>P</a:t>
            </a:r>
            <a:r>
              <a:rPr lang="en-US" altLang="en-US" sz="1800" b="1" baseline="-25000" dirty="0">
                <a:gradFill>
                  <a:gsLst>
                    <a:gs pos="0">
                      <a:srgbClr val="FFC000"/>
                    </a:gs>
                    <a:gs pos="99000">
                      <a:srgbClr val="FF0000"/>
                    </a:gs>
                  </a:gsLst>
                  <a:lin ang="5400000" scaled="1"/>
                </a:gradFill>
              </a:rPr>
              <a:t>1</a:t>
            </a:r>
          </a:p>
          <a:p>
            <a:pPr>
              <a:buFont typeface="Monotype Sorts" pitchFamily="-84" charset="2"/>
              <a:buNone/>
            </a:pPr>
            <a:r>
              <a:rPr lang="en-US" altLang="en-US" sz="1600" dirty="0">
                <a:solidFill>
                  <a:srgbClr val="000000"/>
                </a:solidFill>
                <a:latin typeface="Courier New" panose="02070309020205020404" pitchFamily="49" charset="0"/>
              </a:rPr>
              <a:t>{</a:t>
            </a:r>
          </a:p>
          <a:p>
            <a:pPr lvl="1">
              <a:buNone/>
            </a:pPr>
            <a:r>
              <a:rPr lang="en-US" altLang="en-US" sz="1600" dirty="0">
                <a:solidFill>
                  <a:srgbClr val="000000"/>
                </a:solidFill>
                <a:latin typeface="Courier New" panose="02070309020205020404" pitchFamily="49" charset="0"/>
              </a:rPr>
              <a:t>while (true</a:t>
            </a:r>
          </a:p>
          <a:p>
            <a:pPr lvl="1">
              <a:buNone/>
            </a:pPr>
            <a:r>
              <a:rPr lang="en-US" altLang="en-US" sz="1600" dirty="0">
                <a:solidFill>
                  <a:srgbClr val="000000"/>
                </a:solidFill>
                <a:latin typeface="Courier New" panose="02070309020205020404" pitchFamily="49" charset="0"/>
              </a:rPr>
              <a:t>{ 	 </a:t>
            </a:r>
          </a:p>
          <a:p>
            <a:pPr lvl="1">
              <a:buNone/>
            </a:pPr>
            <a:r>
              <a:rPr lang="en-US" altLang="en-US" sz="1600" dirty="0">
                <a:solidFill>
                  <a:srgbClr val="000000"/>
                </a:solidFill>
                <a:latin typeface="Courier New" panose="02070309020205020404" pitchFamily="49" charset="0"/>
              </a:rPr>
              <a:t>	</a:t>
            </a:r>
            <a:r>
              <a:rPr lang="en-US" altLang="en-US" sz="1600" b="1" dirty="0">
                <a:gradFill>
                  <a:gsLst>
                    <a:gs pos="0">
                      <a:srgbClr val="FFC000"/>
                    </a:gs>
                    <a:gs pos="99000">
                      <a:srgbClr val="FF0000"/>
                    </a:gs>
                  </a:gsLst>
                  <a:lin ang="5400000" scaled="1"/>
                </a:gradFill>
              </a:rPr>
              <a:t>while (turn = = 0);</a:t>
            </a:r>
            <a:endParaRPr lang="en-US" altLang="en-US" sz="1600" dirty="0">
              <a:solidFill>
                <a:srgbClr val="000000"/>
              </a:solidFill>
              <a:latin typeface="Courier New" panose="02070309020205020404" pitchFamily="49" charset="0"/>
            </a:endParaRPr>
          </a:p>
          <a:p>
            <a:pPr lvl="1">
              <a:buNone/>
            </a:pPr>
            <a:r>
              <a:rPr lang="en-US" altLang="en-US" sz="1600" dirty="0">
                <a:solidFill>
                  <a:srgbClr val="000000"/>
                </a:solidFill>
                <a:latin typeface="Courier New" panose="02070309020205020404" pitchFamily="49" charset="0"/>
              </a:rPr>
              <a:t>	/* critical section */</a:t>
            </a:r>
          </a:p>
          <a:p>
            <a:pPr lvl="1">
              <a:buNone/>
            </a:pPr>
            <a:r>
              <a:rPr lang="en-US" altLang="en-US" sz="1600" dirty="0">
                <a:solidFill>
                  <a:srgbClr val="000000"/>
                </a:solidFill>
                <a:latin typeface="Courier New" panose="02070309020205020404" pitchFamily="49" charset="0"/>
              </a:rPr>
              <a:t>	</a:t>
            </a:r>
            <a:r>
              <a:rPr lang="en-US" altLang="en-US" sz="1600" b="1" dirty="0">
                <a:gradFill>
                  <a:gsLst>
                    <a:gs pos="0">
                      <a:srgbClr val="FFC000"/>
                    </a:gs>
                    <a:gs pos="99000">
                      <a:srgbClr val="FF0000"/>
                    </a:gs>
                  </a:gsLst>
                  <a:lin ang="5400000" scaled="1"/>
                </a:gradFill>
              </a:rPr>
              <a:t>turn = 0;</a:t>
            </a:r>
          </a:p>
          <a:p>
            <a:pPr lvl="1">
              <a:buNone/>
            </a:pPr>
            <a:r>
              <a:rPr lang="en-US" altLang="en-US" sz="1600" dirty="0">
                <a:solidFill>
                  <a:srgbClr val="000000"/>
                </a:solidFill>
                <a:latin typeface="Courier New" panose="02070309020205020404" pitchFamily="49" charset="0"/>
              </a:rPr>
              <a:t>	/* remainder section */ </a:t>
            </a:r>
          </a:p>
          <a:p>
            <a:pPr lvl="1">
              <a:buNone/>
            </a:pPr>
            <a:r>
              <a:rPr lang="en-US" altLang="en-US" sz="1600" dirty="0">
                <a:solidFill>
                  <a:srgbClr val="000000"/>
                </a:solidFill>
                <a:latin typeface="Courier New" panose="02070309020205020404" pitchFamily="49" charset="0"/>
              </a:rPr>
              <a:t>}</a:t>
            </a:r>
          </a:p>
          <a:p>
            <a:pPr>
              <a:buFont typeface="Monotype Sorts" pitchFamily="-84" charset="2"/>
              <a:buNone/>
            </a:pPr>
            <a:r>
              <a:rPr lang="en-US" altLang="en-US" sz="1600" dirty="0">
                <a:solidFill>
                  <a:srgbClr val="000000"/>
                </a:solidFill>
                <a:latin typeface="Courier New" panose="02070309020205020404" pitchFamily="49" charset="0"/>
              </a:rPr>
              <a:t>}</a:t>
            </a:r>
          </a:p>
        </p:txBody>
      </p:sp>
      <p:sp>
        <p:nvSpPr>
          <p:cNvPr id="4" name="Footer Placeholder 3">
            <a:extLst>
              <a:ext uri="{FF2B5EF4-FFF2-40B4-BE49-F238E27FC236}">
                <a16:creationId xmlns:a16="http://schemas.microsoft.com/office/drawing/2014/main" id="{D9E70769-8817-0602-2C8C-74EFEEA5CFE2}"/>
              </a:ext>
            </a:extLst>
          </p:cNvPr>
          <p:cNvSpPr>
            <a:spLocks noGrp="1"/>
          </p:cNvSpPr>
          <p:nvPr>
            <p:ph type="ftr" sz="quarter" idx="11"/>
          </p:nvPr>
        </p:nvSpPr>
        <p:spPr/>
        <p:txBody>
          <a:bodyPr/>
          <a:lstStyle/>
          <a:p>
            <a:r>
              <a:rPr lang="vi-VN"/>
              <a:t>Thực hiện bởi Trường Đại học Công nghệ Thông tin, ĐHQG-HCM</a:t>
            </a:r>
            <a:endParaRPr lang="en-VN" dirty="0"/>
          </a:p>
        </p:txBody>
      </p:sp>
      <p:sp>
        <p:nvSpPr>
          <p:cNvPr id="5" name="Slide Number Placeholder 4">
            <a:extLst>
              <a:ext uri="{FF2B5EF4-FFF2-40B4-BE49-F238E27FC236}">
                <a16:creationId xmlns:a16="http://schemas.microsoft.com/office/drawing/2014/main" id="{55F97843-7108-E8AF-4B59-2E25FC268AE4}"/>
              </a:ext>
            </a:extLst>
          </p:cNvPr>
          <p:cNvSpPr>
            <a:spLocks noGrp="1"/>
          </p:cNvSpPr>
          <p:nvPr>
            <p:ph type="sldNum" sz="quarter" idx="4294967295"/>
          </p:nvPr>
        </p:nvSpPr>
        <p:spPr>
          <a:xfrm>
            <a:off x="11899446" y="6563420"/>
            <a:ext cx="291600" cy="291600"/>
          </a:xfrm>
        </p:spPr>
        <p:txBody>
          <a:bodyPr/>
          <a:lstStyle/>
          <a:p>
            <a:fld id="{D8B0B3AC-44A8-D142-AAF6-9A453466E1A4}" type="slidenum">
              <a:rPr lang="en-VN" smtClean="0"/>
              <a:pPr/>
              <a:t>35</a:t>
            </a:fld>
            <a:endParaRPr lang="en-VN" dirty="0"/>
          </a:p>
        </p:txBody>
      </p:sp>
      <p:sp>
        <p:nvSpPr>
          <p:cNvPr id="8" name="TextBox 7">
            <a:extLst>
              <a:ext uri="{FF2B5EF4-FFF2-40B4-BE49-F238E27FC236}">
                <a16:creationId xmlns:a16="http://schemas.microsoft.com/office/drawing/2014/main" id="{5167713C-5CCC-B349-AE3B-739EA8A1A5DC}"/>
              </a:ext>
            </a:extLst>
          </p:cNvPr>
          <p:cNvSpPr txBox="1"/>
          <p:nvPr/>
        </p:nvSpPr>
        <p:spPr>
          <a:xfrm>
            <a:off x="838200" y="1519269"/>
            <a:ext cx="6546985" cy="594330"/>
          </a:xfrm>
          <a:prstGeom prst="rect">
            <a:avLst/>
          </a:prstGeom>
          <a:noFill/>
        </p:spPr>
        <p:txBody>
          <a:bodyPr wrap="none" rtlCol="0">
            <a:spAutoFit/>
          </a:bodyPr>
          <a:lstStyle/>
          <a:p>
            <a:pPr algn="l">
              <a:lnSpc>
                <a:spcPct val="130000"/>
              </a:lnSpc>
              <a:spcBef>
                <a:spcPts val="300"/>
              </a:spcBef>
              <a:spcAft>
                <a:spcPts val="300"/>
              </a:spcAft>
            </a:pPr>
            <a:r>
              <a:rPr lang="en-VN" sz="2800" b="1" dirty="0">
                <a:latin typeface="Arial" panose="020B0604020202020204" pitchFamily="34" charset="0"/>
                <a:cs typeface="Arial" panose="020B0604020202020204" pitchFamily="34" charset="0"/>
              </a:rPr>
              <a:t>Kiểm tra Progress </a:t>
            </a:r>
            <a:r>
              <a:rPr lang="en-VN" sz="2800" b="1" dirty="0">
                <a:latin typeface="Arial" panose="020B0604020202020204" pitchFamily="34" charset="0"/>
                <a:cs typeface="Arial" panose="020B0604020202020204" pitchFamily="34" charset="0"/>
                <a:sym typeface="Wingdings" pitchFamily="2" charset="2"/>
              </a:rPr>
              <a:t> Không đảm bảo</a:t>
            </a:r>
            <a:endParaRPr lang="en-VN" sz="2800" b="1" dirty="0">
              <a:latin typeface="Arial" panose="020B0604020202020204" pitchFamily="34" charset="0"/>
              <a:cs typeface="Arial" panose="020B0604020202020204" pitchFamily="34" charset="0"/>
            </a:endParaRPr>
          </a:p>
        </p:txBody>
      </p:sp>
      <p:sp>
        <p:nvSpPr>
          <p:cNvPr id="9" name="Up-Down Arrow 8">
            <a:extLst>
              <a:ext uri="{FF2B5EF4-FFF2-40B4-BE49-F238E27FC236}">
                <a16:creationId xmlns:a16="http://schemas.microsoft.com/office/drawing/2014/main" id="{626323A1-FFE9-86EA-00A9-FCD685F30D2B}"/>
              </a:ext>
            </a:extLst>
          </p:cNvPr>
          <p:cNvSpPr/>
          <p:nvPr/>
        </p:nvSpPr>
        <p:spPr>
          <a:xfrm>
            <a:off x="4716607" y="4960536"/>
            <a:ext cx="135653" cy="326572"/>
          </a:xfrm>
          <a:prstGeom prst="upDownArrow">
            <a:avLst/>
          </a:prstGeom>
          <a:gradFill>
            <a:gsLst>
              <a:gs pos="0">
                <a:srgbClr val="00C6FF"/>
              </a:gs>
              <a:gs pos="100000">
                <a:srgbClr val="0072FF"/>
              </a:gs>
            </a:gsLst>
            <a:lin ang="5400000" scaled="1"/>
          </a:gra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0306BFBC-9953-C00A-35A1-B420F7301405}"/>
              </a:ext>
            </a:extLst>
          </p:cNvPr>
          <p:cNvSpPr txBox="1"/>
          <p:nvPr/>
        </p:nvSpPr>
        <p:spPr>
          <a:xfrm>
            <a:off x="4962791" y="4916361"/>
            <a:ext cx="1031051" cy="414922"/>
          </a:xfrm>
          <a:prstGeom prst="rect">
            <a:avLst/>
          </a:prstGeom>
          <a:noFill/>
        </p:spPr>
        <p:txBody>
          <a:bodyPr wrap="none" rtlCol="0" anchor="ctr">
            <a:spAutoFit/>
          </a:bodyPr>
          <a:lstStyle/>
          <a:p>
            <a:pPr>
              <a:lnSpc>
                <a:spcPct val="130000"/>
              </a:lnSpc>
              <a:spcBef>
                <a:spcPts val="300"/>
              </a:spcBef>
              <a:spcAft>
                <a:spcPts val="300"/>
              </a:spcAft>
            </a:pPr>
            <a:r>
              <a:rPr lang="en-US" i="1" dirty="0">
                <a:latin typeface="Arial" panose="020B0604020202020204" pitchFamily="34" charset="0"/>
                <a:cs typeface="Arial" panose="020B0604020202020204" pitchFamily="34" charset="0"/>
              </a:rPr>
              <a:t>r</a:t>
            </a:r>
            <a:r>
              <a:rPr lang="en-VN" i="1" dirty="0">
                <a:latin typeface="Arial" panose="020B0604020202020204" pitchFamily="34" charset="0"/>
                <a:cs typeface="Arial" panose="020B0604020202020204" pitchFamily="34" charset="0"/>
              </a:rPr>
              <a:t>ất ngắn</a:t>
            </a:r>
          </a:p>
        </p:txBody>
      </p:sp>
      <p:sp>
        <p:nvSpPr>
          <p:cNvPr id="11" name="Up-Down Arrow 10">
            <a:extLst>
              <a:ext uri="{FF2B5EF4-FFF2-40B4-BE49-F238E27FC236}">
                <a16:creationId xmlns:a16="http://schemas.microsoft.com/office/drawing/2014/main" id="{05C0ACAA-6211-46A7-5C4C-B638F7403737}"/>
              </a:ext>
            </a:extLst>
          </p:cNvPr>
          <p:cNvSpPr/>
          <p:nvPr/>
        </p:nvSpPr>
        <p:spPr>
          <a:xfrm>
            <a:off x="9999784" y="4960536"/>
            <a:ext cx="135653" cy="326572"/>
          </a:xfrm>
          <a:prstGeom prst="upDownArrow">
            <a:avLst/>
          </a:prstGeom>
          <a:gradFill>
            <a:gsLst>
              <a:gs pos="0">
                <a:srgbClr val="FFC000"/>
              </a:gs>
              <a:gs pos="100000">
                <a:srgbClr val="FF0000"/>
              </a:gs>
            </a:gsLst>
            <a:lin ang="5400000" scaled="1"/>
          </a:gradFill>
          <a:ln>
            <a:gradFill>
              <a:gsLst>
                <a:gs pos="0">
                  <a:srgbClr val="FFC000"/>
                </a:gs>
                <a:gs pos="100000">
                  <a:srgbClr val="FF0000"/>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dirty="0">
              <a:latin typeface="Arial" panose="020B0604020202020204" pitchFamily="34" charset="0"/>
              <a:cs typeface="Arial" panose="020B0604020202020204" pitchFamily="34" charset="0"/>
            </a:endParaRPr>
          </a:p>
        </p:txBody>
      </p:sp>
      <p:sp>
        <p:nvSpPr>
          <p:cNvPr id="12" name="TextBox 11">
            <a:extLst>
              <a:ext uri="{FF2B5EF4-FFF2-40B4-BE49-F238E27FC236}">
                <a16:creationId xmlns:a16="http://schemas.microsoft.com/office/drawing/2014/main" id="{4085BA37-DDD0-4993-6FD2-8E10B6432878}"/>
              </a:ext>
            </a:extLst>
          </p:cNvPr>
          <p:cNvSpPr txBox="1"/>
          <p:nvPr/>
        </p:nvSpPr>
        <p:spPr>
          <a:xfrm>
            <a:off x="10245968" y="4916361"/>
            <a:ext cx="825867" cy="414922"/>
          </a:xfrm>
          <a:prstGeom prst="rect">
            <a:avLst/>
          </a:prstGeom>
          <a:noFill/>
        </p:spPr>
        <p:txBody>
          <a:bodyPr wrap="none" rtlCol="0" anchor="ctr">
            <a:spAutoFit/>
          </a:bodyPr>
          <a:lstStyle/>
          <a:p>
            <a:pPr>
              <a:lnSpc>
                <a:spcPct val="130000"/>
              </a:lnSpc>
              <a:spcBef>
                <a:spcPts val="300"/>
              </a:spcBef>
              <a:spcAft>
                <a:spcPts val="300"/>
              </a:spcAft>
            </a:pPr>
            <a:r>
              <a:rPr lang="en-US" i="1" dirty="0">
                <a:latin typeface="Arial" panose="020B0604020202020204" pitchFamily="34" charset="0"/>
                <a:cs typeface="Arial" panose="020B0604020202020204" pitchFamily="34" charset="0"/>
              </a:rPr>
              <a:t>r</a:t>
            </a:r>
            <a:r>
              <a:rPr lang="en-VN" i="1" dirty="0">
                <a:latin typeface="Arial" panose="020B0604020202020204" pitchFamily="34" charset="0"/>
                <a:cs typeface="Arial" panose="020B0604020202020204" pitchFamily="34" charset="0"/>
              </a:rPr>
              <a:t>ất dài</a:t>
            </a:r>
          </a:p>
        </p:txBody>
      </p:sp>
      <p:sp>
        <p:nvSpPr>
          <p:cNvPr id="14" name="Line Callout 3 (Accent Bar) 13">
            <a:extLst>
              <a:ext uri="{FF2B5EF4-FFF2-40B4-BE49-F238E27FC236}">
                <a16:creationId xmlns:a16="http://schemas.microsoft.com/office/drawing/2014/main" id="{8E403B5B-2166-B4C4-C447-D48AE2D3418B}"/>
              </a:ext>
            </a:extLst>
          </p:cNvPr>
          <p:cNvSpPr/>
          <p:nvPr/>
        </p:nvSpPr>
        <p:spPr>
          <a:xfrm flipH="1">
            <a:off x="1984916" y="5644456"/>
            <a:ext cx="2867343" cy="389642"/>
          </a:xfrm>
          <a:prstGeom prst="accentCallout3">
            <a:avLst>
              <a:gd name="adj1" fmla="val 18750"/>
              <a:gd name="adj2" fmla="val -8333"/>
              <a:gd name="adj3" fmla="val 18750"/>
              <a:gd name="adj4" fmla="val -16667"/>
              <a:gd name="adj5" fmla="val -56094"/>
              <a:gd name="adj6" fmla="val -16667"/>
              <a:gd name="adj7" fmla="val -55822"/>
              <a:gd name="adj8" fmla="val -27968"/>
            </a:avLst>
          </a:prstGeom>
          <a:noFill/>
          <a:ln cap="sq">
            <a:gradFill>
              <a:gsLst>
                <a:gs pos="0">
                  <a:srgbClr val="00C6FF"/>
                </a:gs>
                <a:gs pos="100000">
                  <a:srgbClr val="0072FF"/>
                </a:gs>
              </a:gsLst>
              <a:lin ang="5400000" scaled="1"/>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VN" sz="1600" dirty="0">
                <a:gradFill>
                  <a:gsLst>
                    <a:gs pos="0">
                      <a:srgbClr val="00C6FF"/>
                    </a:gs>
                    <a:gs pos="100000">
                      <a:srgbClr val="0072FF"/>
                    </a:gs>
                  </a:gsLst>
                  <a:lin ang="5400000" scaled="1"/>
                </a:gradFill>
                <a:latin typeface="Arial" panose="020B0604020202020204" pitchFamily="34" charset="0"/>
                <a:cs typeface="Arial" panose="020B0604020202020204" pitchFamily="34" charset="0"/>
              </a:rPr>
              <a:t>P0 phải chờ P1 trả turn = 0</a:t>
            </a:r>
          </a:p>
        </p:txBody>
      </p:sp>
      <p:sp>
        <p:nvSpPr>
          <p:cNvPr id="15" name="Line Callout 3 (Accent Bar) 14">
            <a:extLst>
              <a:ext uri="{FF2B5EF4-FFF2-40B4-BE49-F238E27FC236}">
                <a16:creationId xmlns:a16="http://schemas.microsoft.com/office/drawing/2014/main" id="{E0D3FB7B-F188-7F31-C2AA-87E4D4FFE91A}"/>
              </a:ext>
            </a:extLst>
          </p:cNvPr>
          <p:cNvSpPr/>
          <p:nvPr/>
        </p:nvSpPr>
        <p:spPr>
          <a:xfrm flipH="1">
            <a:off x="6869151" y="5644455"/>
            <a:ext cx="3130633" cy="587835"/>
          </a:xfrm>
          <a:prstGeom prst="accentCallout3">
            <a:avLst>
              <a:gd name="adj1" fmla="val 18750"/>
              <a:gd name="adj2" fmla="val -8333"/>
              <a:gd name="adj3" fmla="val 18750"/>
              <a:gd name="adj4" fmla="val -16667"/>
              <a:gd name="adj5" fmla="val -56094"/>
              <a:gd name="adj6" fmla="val -16849"/>
              <a:gd name="adj7" fmla="val -55822"/>
              <a:gd name="adj8" fmla="val -27968"/>
            </a:avLst>
          </a:prstGeom>
          <a:noFill/>
          <a:ln cap="rnd">
            <a:gradFill>
              <a:gsLst>
                <a:gs pos="0">
                  <a:srgbClr val="FFC000"/>
                </a:gs>
                <a:gs pos="100000">
                  <a:srgbClr val="FF0000"/>
                </a:gs>
              </a:gsLst>
              <a:lin ang="5400000" scaled="1"/>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VN" sz="1600" dirty="0">
                <a:gradFill>
                  <a:gsLst>
                    <a:gs pos="0">
                      <a:srgbClr val="FFC000"/>
                    </a:gs>
                    <a:gs pos="100000">
                      <a:srgbClr val="FF0000"/>
                    </a:gs>
                  </a:gsLst>
                  <a:lin ang="5400000" scaled="1"/>
                </a:gradFill>
                <a:latin typeface="Arial" panose="020B0604020202020204" pitchFamily="34" charset="0"/>
                <a:cs typeface="Arial" panose="020B0604020202020204" pitchFamily="34" charset="0"/>
              </a:rPr>
              <a:t>P1 tốn thời gian chạy RS, không vào CS nhưng cản P0 vào CS</a:t>
            </a:r>
            <a:r>
              <a:rPr lang="en-US" sz="1600" dirty="0">
                <a:gradFill>
                  <a:gsLst>
                    <a:gs pos="0">
                      <a:srgbClr val="FFC000"/>
                    </a:gs>
                    <a:gs pos="100000">
                      <a:srgbClr val="FF0000"/>
                    </a:gs>
                  </a:gsLst>
                  <a:lin ang="5400000" scaled="1"/>
                </a:gradFill>
                <a:latin typeface="Arial" panose="020B0604020202020204" pitchFamily="34" charset="0"/>
                <a:cs typeface="Arial" panose="020B0604020202020204" pitchFamily="34" charset="0"/>
              </a:rPr>
              <a:t> </a:t>
            </a:r>
            <a:r>
              <a:rPr lang="en-VN" sz="1600" dirty="0">
                <a:gradFill>
                  <a:gsLst>
                    <a:gs pos="0">
                      <a:srgbClr val="FFC000"/>
                    </a:gs>
                    <a:gs pos="100000">
                      <a:srgbClr val="FF0000"/>
                    </a:gs>
                  </a:gsLst>
                  <a:lin ang="5400000" scaled="1"/>
                </a:gradFill>
                <a:latin typeface="Arial" panose="020B0604020202020204" pitchFamily="34" charset="0"/>
                <a:cs typeface="Arial" panose="020B0604020202020204" pitchFamily="34" charset="0"/>
              </a:rPr>
              <a:t>do turn vẫn đang bằng 1</a:t>
            </a:r>
          </a:p>
        </p:txBody>
      </p:sp>
    </p:spTree>
    <p:extLst>
      <p:ext uri="{BB962C8B-B14F-4D97-AF65-F5344CB8AC3E}">
        <p14:creationId xmlns:p14="http://schemas.microsoft.com/office/powerpoint/2010/main" val="2348042539"/>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BAAAEB-A507-380E-FC93-79288001FBCD}"/>
              </a:ext>
            </a:extLst>
          </p:cNvPr>
          <p:cNvSpPr>
            <a:spLocks noGrp="1"/>
          </p:cNvSpPr>
          <p:nvPr>
            <p:ph type="title"/>
          </p:nvPr>
        </p:nvSpPr>
        <p:spPr/>
        <p:txBody>
          <a:bodyPr/>
          <a:lstStyle/>
          <a:p>
            <a:r>
              <a:rPr lang="en-VN" dirty="0"/>
              <a:t>5.4.1. Giải pháp phần mềm 1</a:t>
            </a:r>
          </a:p>
        </p:txBody>
      </p:sp>
      <p:sp>
        <p:nvSpPr>
          <p:cNvPr id="3" name="Content Placeholder 2">
            <a:extLst>
              <a:ext uri="{FF2B5EF4-FFF2-40B4-BE49-F238E27FC236}">
                <a16:creationId xmlns:a16="http://schemas.microsoft.com/office/drawing/2014/main" id="{E88B9B62-3543-7260-2A42-8E168167DC7E}"/>
              </a:ext>
            </a:extLst>
          </p:cNvPr>
          <p:cNvSpPr>
            <a:spLocks noGrp="1"/>
          </p:cNvSpPr>
          <p:nvPr>
            <p:ph sz="half" idx="1"/>
          </p:nvPr>
        </p:nvSpPr>
        <p:spPr>
          <a:xfrm>
            <a:off x="838200" y="2351313"/>
            <a:ext cx="5181600" cy="3757073"/>
          </a:xfrm>
        </p:spPr>
        <p:txBody>
          <a:bodyPr>
            <a:normAutofit lnSpcReduction="10000"/>
          </a:bodyPr>
          <a:lstStyle/>
          <a:p>
            <a:pPr>
              <a:buFont typeface="Monotype Sorts" pitchFamily="-84" charset="2"/>
              <a:buNone/>
            </a:pPr>
            <a:r>
              <a:rPr lang="en-US" altLang="en-US" sz="1600" b="1" dirty="0">
                <a:gradFill>
                  <a:gsLst>
                    <a:gs pos="0">
                      <a:srgbClr val="00C6FF"/>
                    </a:gs>
                    <a:gs pos="100000">
                      <a:srgbClr val="0072FF"/>
                    </a:gs>
                  </a:gsLst>
                  <a:lin ang="5400000" scaled="1"/>
                </a:gradFill>
              </a:rPr>
              <a:t>P</a:t>
            </a:r>
            <a:r>
              <a:rPr lang="en-US" altLang="en-US" sz="1600" b="1" baseline="-25000" dirty="0">
                <a:gradFill>
                  <a:gsLst>
                    <a:gs pos="0">
                      <a:srgbClr val="00C6FF"/>
                    </a:gs>
                    <a:gs pos="100000">
                      <a:srgbClr val="0072FF"/>
                    </a:gs>
                  </a:gsLst>
                  <a:lin ang="5400000" scaled="1"/>
                </a:gradFill>
              </a:rPr>
              <a:t>0</a:t>
            </a:r>
          </a:p>
          <a:p>
            <a:pPr>
              <a:buFont typeface="Monotype Sorts" pitchFamily="-84" charset="2"/>
              <a:buNone/>
            </a:pPr>
            <a:r>
              <a:rPr lang="en-US" altLang="en-US" sz="1600" dirty="0">
                <a:solidFill>
                  <a:srgbClr val="000000"/>
                </a:solidFill>
                <a:latin typeface="Courier New" panose="02070309020205020404" pitchFamily="49" charset="0"/>
              </a:rPr>
              <a:t>{</a:t>
            </a:r>
          </a:p>
          <a:p>
            <a:pPr lvl="1">
              <a:buNone/>
            </a:pPr>
            <a:r>
              <a:rPr lang="en-US" altLang="en-US" sz="1600" dirty="0">
                <a:solidFill>
                  <a:srgbClr val="000000"/>
                </a:solidFill>
                <a:latin typeface="Courier New" panose="02070309020205020404" pitchFamily="49" charset="0"/>
              </a:rPr>
              <a:t>while (true</a:t>
            </a:r>
          </a:p>
          <a:p>
            <a:pPr lvl="1">
              <a:buNone/>
            </a:pPr>
            <a:r>
              <a:rPr lang="en-US" altLang="en-US" sz="1600" dirty="0">
                <a:solidFill>
                  <a:srgbClr val="000000"/>
                </a:solidFill>
                <a:latin typeface="Courier New" panose="02070309020205020404" pitchFamily="49" charset="0"/>
              </a:rPr>
              <a:t>{ 	 </a:t>
            </a:r>
          </a:p>
          <a:p>
            <a:pPr lvl="1">
              <a:buNone/>
            </a:pPr>
            <a:r>
              <a:rPr lang="en-US" altLang="en-US" sz="1600" dirty="0">
                <a:solidFill>
                  <a:srgbClr val="000000"/>
                </a:solidFill>
                <a:latin typeface="Courier New" panose="02070309020205020404" pitchFamily="49" charset="0"/>
              </a:rPr>
              <a:t>	</a:t>
            </a:r>
            <a:r>
              <a:rPr lang="en-US" altLang="en-US" sz="1600" b="1" dirty="0">
                <a:gradFill>
                  <a:gsLst>
                    <a:gs pos="0">
                      <a:srgbClr val="00C6FF"/>
                    </a:gs>
                    <a:gs pos="100000">
                      <a:srgbClr val="0072FF"/>
                    </a:gs>
                  </a:gsLst>
                  <a:lin ang="5400000" scaled="1"/>
                </a:gradFill>
                <a:latin typeface="Courier New" panose="02070309020205020404" pitchFamily="49" charset="0"/>
              </a:rPr>
              <a:t>while (turn = = 1);</a:t>
            </a:r>
            <a:r>
              <a:rPr lang="en-US" altLang="en-US" sz="1600" dirty="0">
                <a:solidFill>
                  <a:srgbClr val="000000"/>
                </a:solidFill>
                <a:latin typeface="Courier New" panose="02070309020205020404" pitchFamily="49" charset="0"/>
              </a:rPr>
              <a:t>	</a:t>
            </a:r>
          </a:p>
          <a:p>
            <a:pPr lvl="1">
              <a:buNone/>
            </a:pPr>
            <a:r>
              <a:rPr lang="en-US" altLang="en-US" sz="1600" dirty="0">
                <a:solidFill>
                  <a:srgbClr val="000000"/>
                </a:solidFill>
                <a:latin typeface="Courier New" panose="02070309020205020404" pitchFamily="49" charset="0"/>
              </a:rPr>
              <a:t>	/* critical section */</a:t>
            </a:r>
          </a:p>
          <a:p>
            <a:pPr lvl="1">
              <a:buNone/>
            </a:pPr>
            <a:r>
              <a:rPr lang="en-US" altLang="en-US" sz="1600" dirty="0">
                <a:solidFill>
                  <a:srgbClr val="000000"/>
                </a:solidFill>
                <a:latin typeface="Courier New" panose="02070309020205020404" pitchFamily="49" charset="0"/>
              </a:rPr>
              <a:t>	</a:t>
            </a:r>
            <a:r>
              <a:rPr lang="en-US" altLang="en-US" sz="1600" b="1" dirty="0">
                <a:gradFill>
                  <a:gsLst>
                    <a:gs pos="0">
                      <a:srgbClr val="00C6FF"/>
                    </a:gs>
                    <a:gs pos="100000">
                      <a:srgbClr val="0072FF"/>
                    </a:gs>
                  </a:gsLst>
                  <a:lin ang="5400000" scaled="1"/>
                </a:gradFill>
                <a:latin typeface="Courier New" panose="02070309020205020404" pitchFamily="49" charset="0"/>
              </a:rPr>
              <a:t>turn = 1;</a:t>
            </a:r>
            <a:endParaRPr lang="en-US" altLang="en-US" sz="1600" dirty="0">
              <a:solidFill>
                <a:srgbClr val="000000"/>
              </a:solidFill>
              <a:latin typeface="Courier New" panose="02070309020205020404" pitchFamily="49" charset="0"/>
            </a:endParaRPr>
          </a:p>
          <a:p>
            <a:pPr lvl="1">
              <a:buNone/>
            </a:pPr>
            <a:r>
              <a:rPr lang="en-US" altLang="en-US" sz="1600" dirty="0">
                <a:solidFill>
                  <a:srgbClr val="000000"/>
                </a:solidFill>
                <a:latin typeface="Courier New" panose="02070309020205020404" pitchFamily="49" charset="0"/>
              </a:rPr>
              <a:t>	/* remainder section */ </a:t>
            </a:r>
          </a:p>
          <a:p>
            <a:pPr lvl="1">
              <a:buNone/>
            </a:pPr>
            <a:r>
              <a:rPr lang="en-US" altLang="en-US" sz="1600" dirty="0">
                <a:solidFill>
                  <a:srgbClr val="000000"/>
                </a:solidFill>
                <a:latin typeface="Courier New" panose="02070309020205020404" pitchFamily="49" charset="0"/>
              </a:rPr>
              <a:t>}</a:t>
            </a:r>
          </a:p>
          <a:p>
            <a:pPr>
              <a:buFont typeface="Monotype Sorts" pitchFamily="-84" charset="2"/>
              <a:buNone/>
            </a:pPr>
            <a:r>
              <a:rPr lang="en-US" altLang="en-US" sz="1600" dirty="0">
                <a:solidFill>
                  <a:srgbClr val="000000"/>
                </a:solidFill>
                <a:latin typeface="Courier New" panose="02070309020205020404" pitchFamily="49" charset="0"/>
              </a:rPr>
              <a:t>}</a:t>
            </a:r>
          </a:p>
        </p:txBody>
      </p:sp>
      <p:sp>
        <p:nvSpPr>
          <p:cNvPr id="7" name="Content Placeholder 6">
            <a:extLst>
              <a:ext uri="{FF2B5EF4-FFF2-40B4-BE49-F238E27FC236}">
                <a16:creationId xmlns:a16="http://schemas.microsoft.com/office/drawing/2014/main" id="{908C5D9C-E051-15A4-6CB9-1712A5E0C36C}"/>
              </a:ext>
            </a:extLst>
          </p:cNvPr>
          <p:cNvSpPr>
            <a:spLocks noGrp="1"/>
          </p:cNvSpPr>
          <p:nvPr>
            <p:ph sz="half" idx="2"/>
          </p:nvPr>
        </p:nvSpPr>
        <p:spPr>
          <a:xfrm>
            <a:off x="6172200" y="2351313"/>
            <a:ext cx="5181600" cy="3757073"/>
          </a:xfrm>
        </p:spPr>
        <p:txBody>
          <a:bodyPr>
            <a:normAutofit lnSpcReduction="10000"/>
          </a:bodyPr>
          <a:lstStyle/>
          <a:p>
            <a:pPr>
              <a:buFont typeface="Monotype Sorts" pitchFamily="-84" charset="2"/>
              <a:buNone/>
            </a:pPr>
            <a:r>
              <a:rPr lang="en-US" altLang="en-US" sz="1600" b="1" dirty="0">
                <a:gradFill>
                  <a:gsLst>
                    <a:gs pos="0">
                      <a:srgbClr val="FFC000"/>
                    </a:gs>
                    <a:gs pos="99000">
                      <a:srgbClr val="FF0000"/>
                    </a:gs>
                  </a:gsLst>
                  <a:lin ang="5400000" scaled="1"/>
                </a:gradFill>
              </a:rPr>
              <a:t>P</a:t>
            </a:r>
            <a:r>
              <a:rPr lang="en-US" altLang="en-US" sz="1600" b="1" baseline="-25000" dirty="0">
                <a:gradFill>
                  <a:gsLst>
                    <a:gs pos="0">
                      <a:srgbClr val="FFC000"/>
                    </a:gs>
                    <a:gs pos="99000">
                      <a:srgbClr val="FF0000"/>
                    </a:gs>
                  </a:gsLst>
                  <a:lin ang="5400000" scaled="1"/>
                </a:gradFill>
              </a:rPr>
              <a:t>1</a:t>
            </a:r>
          </a:p>
          <a:p>
            <a:pPr>
              <a:buFont typeface="Monotype Sorts" pitchFamily="-84" charset="2"/>
              <a:buNone/>
            </a:pPr>
            <a:r>
              <a:rPr lang="en-US" altLang="en-US" sz="1600" dirty="0">
                <a:solidFill>
                  <a:srgbClr val="000000"/>
                </a:solidFill>
                <a:latin typeface="Courier New" panose="02070309020205020404" pitchFamily="49" charset="0"/>
              </a:rPr>
              <a:t>{</a:t>
            </a:r>
          </a:p>
          <a:p>
            <a:pPr lvl="1">
              <a:buNone/>
            </a:pPr>
            <a:r>
              <a:rPr lang="en-US" altLang="en-US" sz="1600" dirty="0">
                <a:solidFill>
                  <a:srgbClr val="000000"/>
                </a:solidFill>
                <a:latin typeface="Courier New" panose="02070309020205020404" pitchFamily="49" charset="0"/>
              </a:rPr>
              <a:t>while (true</a:t>
            </a:r>
          </a:p>
          <a:p>
            <a:pPr lvl="1">
              <a:buNone/>
            </a:pPr>
            <a:r>
              <a:rPr lang="en-US" altLang="en-US" sz="1600" dirty="0">
                <a:solidFill>
                  <a:srgbClr val="000000"/>
                </a:solidFill>
                <a:latin typeface="Courier New" panose="02070309020205020404" pitchFamily="49" charset="0"/>
              </a:rPr>
              <a:t>{ 	 </a:t>
            </a:r>
          </a:p>
          <a:p>
            <a:pPr lvl="1">
              <a:buNone/>
            </a:pPr>
            <a:r>
              <a:rPr lang="en-US" altLang="en-US" sz="1600" dirty="0">
                <a:solidFill>
                  <a:srgbClr val="000000"/>
                </a:solidFill>
                <a:latin typeface="Courier New" panose="02070309020205020404" pitchFamily="49" charset="0"/>
              </a:rPr>
              <a:t>	</a:t>
            </a:r>
            <a:r>
              <a:rPr lang="en-US" altLang="en-US" sz="1600" b="1" dirty="0">
                <a:gradFill>
                  <a:gsLst>
                    <a:gs pos="0">
                      <a:srgbClr val="FFC000"/>
                    </a:gs>
                    <a:gs pos="99000">
                      <a:srgbClr val="FF0000"/>
                    </a:gs>
                  </a:gsLst>
                  <a:lin ang="5400000" scaled="1"/>
                </a:gradFill>
              </a:rPr>
              <a:t>while (turn = = 0);</a:t>
            </a:r>
            <a:endParaRPr lang="en-US" altLang="en-US" sz="1600" dirty="0">
              <a:solidFill>
                <a:srgbClr val="000000"/>
              </a:solidFill>
              <a:latin typeface="Courier New" panose="02070309020205020404" pitchFamily="49" charset="0"/>
            </a:endParaRPr>
          </a:p>
          <a:p>
            <a:pPr lvl="1">
              <a:buNone/>
            </a:pPr>
            <a:r>
              <a:rPr lang="en-US" altLang="en-US" sz="1600" dirty="0">
                <a:solidFill>
                  <a:srgbClr val="000000"/>
                </a:solidFill>
                <a:latin typeface="Courier New" panose="02070309020205020404" pitchFamily="49" charset="0"/>
              </a:rPr>
              <a:t>	/* critical section */</a:t>
            </a:r>
          </a:p>
          <a:p>
            <a:pPr lvl="1">
              <a:buNone/>
            </a:pPr>
            <a:r>
              <a:rPr lang="en-US" altLang="en-US" sz="1600" dirty="0">
                <a:solidFill>
                  <a:srgbClr val="000000"/>
                </a:solidFill>
                <a:latin typeface="Courier New" panose="02070309020205020404" pitchFamily="49" charset="0"/>
              </a:rPr>
              <a:t>	</a:t>
            </a:r>
            <a:r>
              <a:rPr lang="en-US" altLang="en-US" sz="1600" b="1" dirty="0">
                <a:gradFill>
                  <a:gsLst>
                    <a:gs pos="0">
                      <a:srgbClr val="FFC000"/>
                    </a:gs>
                    <a:gs pos="99000">
                      <a:srgbClr val="FF0000"/>
                    </a:gs>
                  </a:gsLst>
                  <a:lin ang="5400000" scaled="1"/>
                </a:gradFill>
              </a:rPr>
              <a:t>turn = 0;</a:t>
            </a:r>
          </a:p>
          <a:p>
            <a:pPr lvl="1">
              <a:buNone/>
            </a:pPr>
            <a:r>
              <a:rPr lang="en-US" altLang="en-US" sz="1600" dirty="0">
                <a:solidFill>
                  <a:srgbClr val="000000"/>
                </a:solidFill>
                <a:latin typeface="Courier New" panose="02070309020205020404" pitchFamily="49" charset="0"/>
              </a:rPr>
              <a:t>	/* remainder section */ </a:t>
            </a:r>
          </a:p>
          <a:p>
            <a:pPr lvl="1">
              <a:buNone/>
            </a:pPr>
            <a:r>
              <a:rPr lang="en-US" altLang="en-US" sz="1600" dirty="0">
                <a:solidFill>
                  <a:srgbClr val="000000"/>
                </a:solidFill>
                <a:latin typeface="Courier New" panose="02070309020205020404" pitchFamily="49" charset="0"/>
              </a:rPr>
              <a:t>}</a:t>
            </a:r>
          </a:p>
          <a:p>
            <a:pPr>
              <a:buFont typeface="Monotype Sorts" pitchFamily="-84" charset="2"/>
              <a:buNone/>
            </a:pPr>
            <a:r>
              <a:rPr lang="en-US" altLang="en-US" sz="1600" dirty="0">
                <a:solidFill>
                  <a:srgbClr val="000000"/>
                </a:solidFill>
                <a:latin typeface="Courier New" panose="02070309020205020404" pitchFamily="49" charset="0"/>
              </a:rPr>
              <a:t>}</a:t>
            </a:r>
          </a:p>
        </p:txBody>
      </p:sp>
      <p:sp>
        <p:nvSpPr>
          <p:cNvPr id="4" name="Footer Placeholder 3">
            <a:extLst>
              <a:ext uri="{FF2B5EF4-FFF2-40B4-BE49-F238E27FC236}">
                <a16:creationId xmlns:a16="http://schemas.microsoft.com/office/drawing/2014/main" id="{D9E70769-8817-0602-2C8C-74EFEEA5CFE2}"/>
              </a:ext>
            </a:extLst>
          </p:cNvPr>
          <p:cNvSpPr>
            <a:spLocks noGrp="1"/>
          </p:cNvSpPr>
          <p:nvPr>
            <p:ph type="ftr" sz="quarter" idx="11"/>
          </p:nvPr>
        </p:nvSpPr>
        <p:spPr/>
        <p:txBody>
          <a:bodyPr/>
          <a:lstStyle/>
          <a:p>
            <a:r>
              <a:rPr lang="vi-VN"/>
              <a:t>Thực hiện bởi Trường Đại học Công nghệ Thông tin, ĐHQG-HCM</a:t>
            </a:r>
            <a:endParaRPr lang="en-VN" dirty="0"/>
          </a:p>
        </p:txBody>
      </p:sp>
      <p:sp>
        <p:nvSpPr>
          <p:cNvPr id="5" name="Slide Number Placeholder 4">
            <a:extLst>
              <a:ext uri="{FF2B5EF4-FFF2-40B4-BE49-F238E27FC236}">
                <a16:creationId xmlns:a16="http://schemas.microsoft.com/office/drawing/2014/main" id="{55F97843-7108-E8AF-4B59-2E25FC268AE4}"/>
              </a:ext>
            </a:extLst>
          </p:cNvPr>
          <p:cNvSpPr>
            <a:spLocks noGrp="1"/>
          </p:cNvSpPr>
          <p:nvPr>
            <p:ph type="sldNum" sz="quarter" idx="4294967295"/>
          </p:nvPr>
        </p:nvSpPr>
        <p:spPr>
          <a:xfrm>
            <a:off x="11899446" y="6563420"/>
            <a:ext cx="291600" cy="291600"/>
          </a:xfrm>
        </p:spPr>
        <p:txBody>
          <a:bodyPr/>
          <a:lstStyle/>
          <a:p>
            <a:fld id="{D8B0B3AC-44A8-D142-AAF6-9A453466E1A4}" type="slidenum">
              <a:rPr lang="en-VN" smtClean="0"/>
              <a:pPr/>
              <a:t>36</a:t>
            </a:fld>
            <a:endParaRPr lang="en-VN" dirty="0"/>
          </a:p>
        </p:txBody>
      </p:sp>
      <p:sp>
        <p:nvSpPr>
          <p:cNvPr id="8" name="TextBox 7">
            <a:extLst>
              <a:ext uri="{FF2B5EF4-FFF2-40B4-BE49-F238E27FC236}">
                <a16:creationId xmlns:a16="http://schemas.microsoft.com/office/drawing/2014/main" id="{5167713C-5CCC-B349-AE3B-739EA8A1A5DC}"/>
              </a:ext>
            </a:extLst>
          </p:cNvPr>
          <p:cNvSpPr txBox="1"/>
          <p:nvPr/>
        </p:nvSpPr>
        <p:spPr>
          <a:xfrm>
            <a:off x="838200" y="1519269"/>
            <a:ext cx="7930376" cy="594330"/>
          </a:xfrm>
          <a:prstGeom prst="rect">
            <a:avLst/>
          </a:prstGeom>
          <a:noFill/>
        </p:spPr>
        <p:txBody>
          <a:bodyPr wrap="none" rtlCol="0">
            <a:spAutoFit/>
          </a:bodyPr>
          <a:lstStyle/>
          <a:p>
            <a:pPr algn="l">
              <a:lnSpc>
                <a:spcPct val="130000"/>
              </a:lnSpc>
              <a:spcBef>
                <a:spcPts val="300"/>
              </a:spcBef>
              <a:spcAft>
                <a:spcPts val="300"/>
              </a:spcAft>
            </a:pPr>
            <a:r>
              <a:rPr lang="en-VN" sz="2800" b="1" dirty="0">
                <a:latin typeface="Arial" panose="020B0604020202020204" pitchFamily="34" charset="0"/>
                <a:cs typeface="Arial" panose="020B0604020202020204" pitchFamily="34" charset="0"/>
              </a:rPr>
              <a:t>Kiểm tra Bounded Waiting </a:t>
            </a:r>
            <a:r>
              <a:rPr lang="en-VN" sz="2800" b="1" dirty="0">
                <a:latin typeface="Arial" panose="020B0604020202020204" pitchFamily="34" charset="0"/>
                <a:cs typeface="Arial" panose="020B0604020202020204" pitchFamily="34" charset="0"/>
                <a:sym typeface="Wingdings" pitchFamily="2" charset="2"/>
              </a:rPr>
              <a:t> Không đảm bảo</a:t>
            </a:r>
            <a:endParaRPr lang="en-VN" sz="2800" b="1" dirty="0">
              <a:latin typeface="Arial" panose="020B0604020202020204" pitchFamily="34" charset="0"/>
              <a:cs typeface="Arial" panose="020B0604020202020204" pitchFamily="34" charset="0"/>
            </a:endParaRPr>
          </a:p>
        </p:txBody>
      </p:sp>
      <p:sp>
        <p:nvSpPr>
          <p:cNvPr id="9" name="Up-Down Arrow 8">
            <a:extLst>
              <a:ext uri="{FF2B5EF4-FFF2-40B4-BE49-F238E27FC236}">
                <a16:creationId xmlns:a16="http://schemas.microsoft.com/office/drawing/2014/main" id="{626323A1-FFE9-86EA-00A9-FCD685F30D2B}"/>
              </a:ext>
            </a:extLst>
          </p:cNvPr>
          <p:cNvSpPr/>
          <p:nvPr/>
        </p:nvSpPr>
        <p:spPr>
          <a:xfrm>
            <a:off x="4716607" y="4960536"/>
            <a:ext cx="135653" cy="326572"/>
          </a:xfrm>
          <a:prstGeom prst="upDownArrow">
            <a:avLst/>
          </a:prstGeom>
          <a:gradFill>
            <a:gsLst>
              <a:gs pos="0">
                <a:srgbClr val="00C6FF"/>
              </a:gs>
              <a:gs pos="100000">
                <a:srgbClr val="0072FF"/>
              </a:gs>
            </a:gsLst>
            <a:lin ang="5400000" scaled="1"/>
          </a:gra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0306BFBC-9953-C00A-35A1-B420F7301405}"/>
              </a:ext>
            </a:extLst>
          </p:cNvPr>
          <p:cNvSpPr txBox="1"/>
          <p:nvPr/>
        </p:nvSpPr>
        <p:spPr>
          <a:xfrm>
            <a:off x="4962791" y="4916361"/>
            <a:ext cx="1031051" cy="414922"/>
          </a:xfrm>
          <a:prstGeom prst="rect">
            <a:avLst/>
          </a:prstGeom>
          <a:noFill/>
        </p:spPr>
        <p:txBody>
          <a:bodyPr wrap="none" rtlCol="0" anchor="ctr">
            <a:spAutoFit/>
          </a:bodyPr>
          <a:lstStyle/>
          <a:p>
            <a:pPr>
              <a:lnSpc>
                <a:spcPct val="130000"/>
              </a:lnSpc>
              <a:spcBef>
                <a:spcPts val="300"/>
              </a:spcBef>
              <a:spcAft>
                <a:spcPts val="300"/>
              </a:spcAft>
            </a:pPr>
            <a:r>
              <a:rPr lang="en-US" i="1" dirty="0">
                <a:latin typeface="Arial" panose="020B0604020202020204" pitchFamily="34" charset="0"/>
                <a:cs typeface="Arial" panose="020B0604020202020204" pitchFamily="34" charset="0"/>
              </a:rPr>
              <a:t>r</a:t>
            </a:r>
            <a:r>
              <a:rPr lang="en-VN" i="1" dirty="0">
                <a:latin typeface="Arial" panose="020B0604020202020204" pitchFamily="34" charset="0"/>
                <a:cs typeface="Arial" panose="020B0604020202020204" pitchFamily="34" charset="0"/>
              </a:rPr>
              <a:t>ất ngắn</a:t>
            </a:r>
          </a:p>
        </p:txBody>
      </p:sp>
      <p:sp>
        <p:nvSpPr>
          <p:cNvPr id="11" name="Up-Down Arrow 10">
            <a:extLst>
              <a:ext uri="{FF2B5EF4-FFF2-40B4-BE49-F238E27FC236}">
                <a16:creationId xmlns:a16="http://schemas.microsoft.com/office/drawing/2014/main" id="{05C0ACAA-6211-46A7-5C4C-B638F7403737}"/>
              </a:ext>
            </a:extLst>
          </p:cNvPr>
          <p:cNvSpPr/>
          <p:nvPr/>
        </p:nvSpPr>
        <p:spPr>
          <a:xfrm>
            <a:off x="9999784" y="4960536"/>
            <a:ext cx="135653" cy="326572"/>
          </a:xfrm>
          <a:prstGeom prst="upDownArrow">
            <a:avLst/>
          </a:prstGeom>
          <a:gradFill>
            <a:gsLst>
              <a:gs pos="0">
                <a:srgbClr val="FFC000"/>
              </a:gs>
              <a:gs pos="100000">
                <a:srgbClr val="FF0000"/>
              </a:gs>
            </a:gsLst>
            <a:lin ang="5400000" scaled="1"/>
          </a:gradFill>
          <a:ln>
            <a:gradFill>
              <a:gsLst>
                <a:gs pos="0">
                  <a:srgbClr val="FFC000"/>
                </a:gs>
                <a:gs pos="100000">
                  <a:srgbClr val="FF0000"/>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dirty="0">
              <a:latin typeface="Arial" panose="020B0604020202020204" pitchFamily="34" charset="0"/>
              <a:cs typeface="Arial" panose="020B0604020202020204" pitchFamily="34" charset="0"/>
            </a:endParaRPr>
          </a:p>
        </p:txBody>
      </p:sp>
      <p:sp>
        <p:nvSpPr>
          <p:cNvPr id="12" name="TextBox 11">
            <a:extLst>
              <a:ext uri="{FF2B5EF4-FFF2-40B4-BE49-F238E27FC236}">
                <a16:creationId xmlns:a16="http://schemas.microsoft.com/office/drawing/2014/main" id="{4085BA37-DDD0-4993-6FD2-8E10B6432878}"/>
              </a:ext>
            </a:extLst>
          </p:cNvPr>
          <p:cNvSpPr txBox="1"/>
          <p:nvPr/>
        </p:nvSpPr>
        <p:spPr>
          <a:xfrm>
            <a:off x="10245968" y="4916361"/>
            <a:ext cx="825867" cy="414922"/>
          </a:xfrm>
          <a:prstGeom prst="rect">
            <a:avLst/>
          </a:prstGeom>
          <a:noFill/>
        </p:spPr>
        <p:txBody>
          <a:bodyPr wrap="none" rtlCol="0" anchor="ctr">
            <a:spAutoFit/>
          </a:bodyPr>
          <a:lstStyle/>
          <a:p>
            <a:pPr>
              <a:lnSpc>
                <a:spcPct val="130000"/>
              </a:lnSpc>
              <a:spcBef>
                <a:spcPts val="300"/>
              </a:spcBef>
              <a:spcAft>
                <a:spcPts val="300"/>
              </a:spcAft>
            </a:pPr>
            <a:r>
              <a:rPr lang="en-US" i="1" dirty="0">
                <a:latin typeface="Arial" panose="020B0604020202020204" pitchFamily="34" charset="0"/>
                <a:cs typeface="Arial" panose="020B0604020202020204" pitchFamily="34" charset="0"/>
              </a:rPr>
              <a:t>r</a:t>
            </a:r>
            <a:r>
              <a:rPr lang="en-VN" i="1" dirty="0">
                <a:latin typeface="Arial" panose="020B0604020202020204" pitchFamily="34" charset="0"/>
                <a:cs typeface="Arial" panose="020B0604020202020204" pitchFamily="34" charset="0"/>
              </a:rPr>
              <a:t>ất dài</a:t>
            </a:r>
          </a:p>
        </p:txBody>
      </p:sp>
      <p:sp>
        <p:nvSpPr>
          <p:cNvPr id="14" name="Line Callout 3 (Accent Bar) 13">
            <a:extLst>
              <a:ext uri="{FF2B5EF4-FFF2-40B4-BE49-F238E27FC236}">
                <a16:creationId xmlns:a16="http://schemas.microsoft.com/office/drawing/2014/main" id="{8E403B5B-2166-B4C4-C447-D48AE2D3418B}"/>
              </a:ext>
            </a:extLst>
          </p:cNvPr>
          <p:cNvSpPr/>
          <p:nvPr/>
        </p:nvSpPr>
        <p:spPr>
          <a:xfrm flipH="1">
            <a:off x="2435631" y="5638200"/>
            <a:ext cx="2416629" cy="395898"/>
          </a:xfrm>
          <a:prstGeom prst="accentCallout3">
            <a:avLst>
              <a:gd name="adj1" fmla="val 18750"/>
              <a:gd name="adj2" fmla="val -8333"/>
              <a:gd name="adj3" fmla="val 18750"/>
              <a:gd name="adj4" fmla="val -16667"/>
              <a:gd name="adj5" fmla="val -56094"/>
              <a:gd name="adj6" fmla="val -16667"/>
              <a:gd name="adj7" fmla="val -55822"/>
              <a:gd name="adj8" fmla="val -27968"/>
            </a:avLst>
          </a:prstGeom>
          <a:noFill/>
          <a:ln cap="rnd">
            <a:gradFill>
              <a:gsLst>
                <a:gs pos="0">
                  <a:srgbClr val="00C6FF"/>
                </a:gs>
                <a:gs pos="100000">
                  <a:srgbClr val="0072FF"/>
                </a:gs>
              </a:gsLst>
              <a:lin ang="5400000" scaled="1"/>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VN" sz="1400" dirty="0">
                <a:gradFill>
                  <a:gsLst>
                    <a:gs pos="0">
                      <a:srgbClr val="00C6FF"/>
                    </a:gs>
                    <a:gs pos="100000">
                      <a:srgbClr val="0072FF"/>
                    </a:gs>
                  </a:gsLst>
                  <a:lin ang="5400000" scaled="1"/>
                </a:gradFill>
                <a:latin typeface="Arial" panose="020B0604020202020204" pitchFamily="34" charset="0"/>
                <a:cs typeface="Arial" panose="020B0604020202020204" pitchFamily="34" charset="0"/>
              </a:rPr>
              <a:t>P0 không biết phảo chờ bao lâu để được vào CS</a:t>
            </a:r>
          </a:p>
        </p:txBody>
      </p:sp>
      <p:sp>
        <p:nvSpPr>
          <p:cNvPr id="15" name="Line Callout 3 (Accent Bar) 14">
            <a:extLst>
              <a:ext uri="{FF2B5EF4-FFF2-40B4-BE49-F238E27FC236}">
                <a16:creationId xmlns:a16="http://schemas.microsoft.com/office/drawing/2014/main" id="{E0D3FB7B-F188-7F31-C2AA-87E4D4FFE91A}"/>
              </a:ext>
            </a:extLst>
          </p:cNvPr>
          <p:cNvSpPr/>
          <p:nvPr/>
        </p:nvSpPr>
        <p:spPr>
          <a:xfrm flipH="1">
            <a:off x="7198524" y="5644456"/>
            <a:ext cx="2757944" cy="395898"/>
          </a:xfrm>
          <a:prstGeom prst="accentCallout3">
            <a:avLst>
              <a:gd name="adj1" fmla="val 18750"/>
              <a:gd name="adj2" fmla="val -8333"/>
              <a:gd name="adj3" fmla="val 18750"/>
              <a:gd name="adj4" fmla="val -16667"/>
              <a:gd name="adj5" fmla="val -54825"/>
              <a:gd name="adj6" fmla="val -16667"/>
              <a:gd name="adj7" fmla="val -55822"/>
              <a:gd name="adj8" fmla="val -27968"/>
            </a:avLst>
          </a:prstGeom>
          <a:noFill/>
          <a:ln cap="rnd">
            <a:gradFill>
              <a:gsLst>
                <a:gs pos="0">
                  <a:srgbClr val="FFC000"/>
                </a:gs>
                <a:gs pos="100000">
                  <a:srgbClr val="FF0000"/>
                </a:gs>
              </a:gsLst>
              <a:lin ang="5400000" scaled="1"/>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VN" sz="1400" dirty="0">
                <a:gradFill>
                  <a:gsLst>
                    <a:gs pos="0">
                      <a:srgbClr val="FFC000"/>
                    </a:gs>
                    <a:gs pos="100000">
                      <a:srgbClr val="FF0000"/>
                    </a:gs>
                  </a:gsLst>
                  <a:lin ang="5400000" scaled="1"/>
                </a:gradFill>
                <a:latin typeface="Arial" panose="020B0604020202020204" pitchFamily="34" charset="0"/>
                <a:cs typeface="Arial" panose="020B0604020202020204" pitchFamily="34" charset="0"/>
              </a:rPr>
              <a:t>P1 tốn nhiều thời gian chạy RS</a:t>
            </a:r>
          </a:p>
        </p:txBody>
      </p:sp>
    </p:spTree>
    <p:extLst>
      <p:ext uri="{BB962C8B-B14F-4D97-AF65-F5344CB8AC3E}">
        <p14:creationId xmlns:p14="http://schemas.microsoft.com/office/powerpoint/2010/main" val="1982511866"/>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B11BF9-5674-2953-BB72-E1BA3B11F753}"/>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54F0307-E066-CFD7-17D4-1690EB4A02EE}"/>
              </a:ext>
            </a:extLst>
          </p:cNvPr>
          <p:cNvSpPr>
            <a:spLocks noGrp="1"/>
          </p:cNvSpPr>
          <p:nvPr>
            <p:ph type="sldNum" sz="quarter" idx="12"/>
          </p:nvPr>
        </p:nvSpPr>
        <p:spPr/>
        <p:txBody>
          <a:bodyPr/>
          <a:lstStyle/>
          <a:p>
            <a:fld id="{D8B0B3AC-44A8-D142-AAF6-9A453466E1A4}" type="slidenum">
              <a:rPr lang="en-VN" smtClean="0"/>
              <a:pPr/>
              <a:t>37</a:t>
            </a:fld>
            <a:endParaRPr lang="en-VN" dirty="0"/>
          </a:p>
        </p:txBody>
      </p:sp>
      <p:sp>
        <p:nvSpPr>
          <p:cNvPr id="3" name="Text Placeholder 2">
            <a:extLst>
              <a:ext uri="{FF2B5EF4-FFF2-40B4-BE49-F238E27FC236}">
                <a16:creationId xmlns:a16="http://schemas.microsoft.com/office/drawing/2014/main" id="{DC27AA04-4299-2E7C-790D-FC485FEC174D}"/>
              </a:ext>
            </a:extLst>
          </p:cNvPr>
          <p:cNvSpPr>
            <a:spLocks noGrp="1"/>
          </p:cNvSpPr>
          <p:nvPr>
            <p:ph type="body" sz="quarter" idx="13"/>
          </p:nvPr>
        </p:nvSpPr>
        <p:spPr>
          <a:xfrm>
            <a:off x="1470929" y="1487155"/>
            <a:ext cx="9210469" cy="1492527"/>
          </a:xfrm>
        </p:spPr>
        <p:txBody>
          <a:bodyPr>
            <a:normAutofit/>
          </a:bodyPr>
          <a:lstStyle/>
          <a:p>
            <a:r>
              <a:rPr lang="en-VN" sz="4100" dirty="0"/>
              <a:t>CÁC GIẢI PHÁP DỰA TRÊN NGẮT</a:t>
            </a:r>
            <a:br>
              <a:rPr lang="en-VN" sz="4100" dirty="0"/>
            </a:br>
            <a:r>
              <a:rPr lang="en-VN" sz="4100" dirty="0"/>
              <a:t>(GIẢI PHÁP PHẦN MỀM)</a:t>
            </a:r>
          </a:p>
        </p:txBody>
      </p:sp>
      <p:sp>
        <p:nvSpPr>
          <p:cNvPr id="4" name="Text Placeholder 3">
            <a:extLst>
              <a:ext uri="{FF2B5EF4-FFF2-40B4-BE49-F238E27FC236}">
                <a16:creationId xmlns:a16="http://schemas.microsoft.com/office/drawing/2014/main" id="{D276A4A0-88FB-DE75-9D34-DCFE1BE7186F}"/>
              </a:ext>
            </a:extLst>
          </p:cNvPr>
          <p:cNvSpPr>
            <a:spLocks noGrp="1"/>
          </p:cNvSpPr>
          <p:nvPr>
            <p:ph type="body" sz="quarter" idx="14"/>
          </p:nvPr>
        </p:nvSpPr>
        <p:spPr/>
        <p:txBody>
          <a:bodyPr/>
          <a:lstStyle/>
          <a:p>
            <a:r>
              <a:rPr lang="en-VN" dirty="0"/>
              <a:t>5.4.2. Giải pháp phần mềm </a:t>
            </a:r>
            <a:r>
              <a:rPr lang="en-US" dirty="0"/>
              <a:t>2</a:t>
            </a:r>
            <a:endParaRPr lang="en-VN" dirty="0"/>
          </a:p>
        </p:txBody>
      </p:sp>
      <p:sp>
        <p:nvSpPr>
          <p:cNvPr id="5" name="Text Placeholder 4">
            <a:extLst>
              <a:ext uri="{FF2B5EF4-FFF2-40B4-BE49-F238E27FC236}">
                <a16:creationId xmlns:a16="http://schemas.microsoft.com/office/drawing/2014/main" id="{3DDCC010-4FEF-FE92-9A5F-0FA5A70FCB5E}"/>
              </a:ext>
            </a:extLst>
          </p:cNvPr>
          <p:cNvSpPr>
            <a:spLocks noGrp="1"/>
          </p:cNvSpPr>
          <p:nvPr>
            <p:ph type="body" sz="quarter" idx="15"/>
          </p:nvPr>
        </p:nvSpPr>
        <p:spPr/>
        <p:txBody>
          <a:bodyPr/>
          <a:lstStyle/>
          <a:p>
            <a:r>
              <a:rPr lang="en-VN" dirty="0"/>
              <a:t>Ý tưởng của giải pháp này sử dụng </a:t>
            </a:r>
            <a:r>
              <a:rPr lang="en-US" dirty="0" err="1"/>
              <a:t>một</a:t>
            </a:r>
            <a:r>
              <a:rPr lang="en-US" dirty="0"/>
              <a:t> </a:t>
            </a:r>
            <a:r>
              <a:rPr lang="en-US" dirty="0" err="1"/>
              <a:t>mảng</a:t>
            </a:r>
            <a:r>
              <a:rPr lang="en-VN" dirty="0"/>
              <a:t> </a:t>
            </a:r>
            <a:r>
              <a:rPr lang="en-US" dirty="0">
                <a:latin typeface="Courier New" panose="02070309020205020404" pitchFamily="49" charset="0"/>
                <a:cs typeface="Courier New" panose="02070309020205020404" pitchFamily="49" charset="0"/>
              </a:rPr>
              <a:t>flag[]</a:t>
            </a:r>
            <a:r>
              <a:rPr lang="en-VN" dirty="0"/>
              <a:t> để kiểm tra xem tiến trình tới lượt thực hiện của tiến trình nào với sự hỗ trợ của 2 thao tác đơn nguyên là </a:t>
            </a:r>
            <a:r>
              <a:rPr lang="en-VN" dirty="0">
                <a:latin typeface="Courier New" panose="02070309020205020404" pitchFamily="49" charset="0"/>
                <a:cs typeface="Courier New" panose="02070309020205020404" pitchFamily="49" charset="0"/>
              </a:rPr>
              <a:t>load</a:t>
            </a:r>
            <a:r>
              <a:rPr lang="en-VN" dirty="0"/>
              <a:t> và </a:t>
            </a:r>
            <a:r>
              <a:rPr lang="en-VN" dirty="0">
                <a:latin typeface="Courier New" panose="02070309020205020404" pitchFamily="49" charset="0"/>
                <a:cs typeface="Courier New" panose="02070309020205020404" pitchFamily="49" charset="0"/>
              </a:rPr>
              <a:t>store</a:t>
            </a:r>
            <a:r>
              <a:rPr lang="en-VN" dirty="0"/>
              <a:t>.</a:t>
            </a:r>
          </a:p>
        </p:txBody>
      </p:sp>
      <p:sp>
        <p:nvSpPr>
          <p:cNvPr id="6" name="Text Placeholder 5">
            <a:extLst>
              <a:ext uri="{FF2B5EF4-FFF2-40B4-BE49-F238E27FC236}">
                <a16:creationId xmlns:a16="http://schemas.microsoft.com/office/drawing/2014/main" id="{C7B3E329-186F-FD0F-BFDF-8580B1518D04}"/>
              </a:ext>
            </a:extLst>
          </p:cNvPr>
          <p:cNvSpPr>
            <a:spLocks noGrp="1"/>
          </p:cNvSpPr>
          <p:nvPr>
            <p:ph type="body" sz="quarter" idx="16"/>
          </p:nvPr>
        </p:nvSpPr>
        <p:spPr/>
        <p:txBody>
          <a:bodyPr>
            <a:normAutofit lnSpcReduction="10000"/>
          </a:bodyPr>
          <a:lstStyle/>
          <a:p>
            <a:r>
              <a:rPr lang="en-VN" dirty="0"/>
              <a:t>04.</a:t>
            </a:r>
          </a:p>
        </p:txBody>
      </p:sp>
      <p:sp>
        <p:nvSpPr>
          <p:cNvPr id="8" name="Footer Placeholder 7">
            <a:extLst>
              <a:ext uri="{FF2B5EF4-FFF2-40B4-BE49-F238E27FC236}">
                <a16:creationId xmlns:a16="http://schemas.microsoft.com/office/drawing/2014/main" id="{BF95D13D-4569-8434-B3B3-8A4037EA3D60}"/>
              </a:ext>
            </a:extLst>
          </p:cNvPr>
          <p:cNvSpPr>
            <a:spLocks noGrp="1"/>
          </p:cNvSpPr>
          <p:nvPr>
            <p:ph type="ftr" sz="quarter" idx="18"/>
          </p:nvPr>
        </p:nvSpPr>
        <p:spPr/>
        <p:txBody>
          <a:bodyPr/>
          <a:lstStyle/>
          <a:p>
            <a:r>
              <a:rPr lang="vi-VN"/>
              <a:t>Thực hiện bởi Trường Đại học Công nghệ Thông tin, ĐHQG-HCM</a:t>
            </a:r>
            <a:endParaRPr lang="vi-VN" dirty="0"/>
          </a:p>
        </p:txBody>
      </p:sp>
    </p:spTree>
    <p:extLst>
      <p:ext uri="{BB962C8B-B14F-4D97-AF65-F5344CB8AC3E}">
        <p14:creationId xmlns:p14="http://schemas.microsoft.com/office/powerpoint/2010/main" val="524803895"/>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697B50-7CB9-E2C4-A0BB-9B7FBB64E15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78FD63C-6624-3BCB-E5FB-08F4C8683F8A}"/>
              </a:ext>
            </a:extLst>
          </p:cNvPr>
          <p:cNvSpPr>
            <a:spLocks noGrp="1"/>
          </p:cNvSpPr>
          <p:nvPr>
            <p:ph type="title"/>
          </p:nvPr>
        </p:nvSpPr>
        <p:spPr/>
        <p:txBody>
          <a:bodyPr/>
          <a:lstStyle/>
          <a:p>
            <a:r>
              <a:rPr lang="en-VN" dirty="0"/>
              <a:t>5.4.</a:t>
            </a:r>
            <a:r>
              <a:rPr lang="en-US" dirty="0"/>
              <a:t>2</a:t>
            </a:r>
            <a:r>
              <a:rPr lang="en-VN" dirty="0"/>
              <a:t>. Giải pháp phần mềm </a:t>
            </a:r>
            <a:r>
              <a:rPr lang="en-US" dirty="0"/>
              <a:t>2</a:t>
            </a:r>
            <a:endParaRPr lang="en-VN" dirty="0"/>
          </a:p>
        </p:txBody>
      </p:sp>
      <p:sp>
        <p:nvSpPr>
          <p:cNvPr id="3" name="Content Placeholder 2">
            <a:extLst>
              <a:ext uri="{FF2B5EF4-FFF2-40B4-BE49-F238E27FC236}">
                <a16:creationId xmlns:a16="http://schemas.microsoft.com/office/drawing/2014/main" id="{171802C9-606F-31BA-15BC-ED086C150FA2}"/>
              </a:ext>
            </a:extLst>
          </p:cNvPr>
          <p:cNvSpPr>
            <a:spLocks noGrp="1"/>
          </p:cNvSpPr>
          <p:nvPr>
            <p:ph idx="1"/>
          </p:nvPr>
        </p:nvSpPr>
        <p:spPr/>
        <p:txBody>
          <a:bodyPr>
            <a:normAutofit fontScale="92500" lnSpcReduction="20000"/>
          </a:bodyPr>
          <a:lstStyle/>
          <a:p>
            <a:r>
              <a:rPr lang="en-VN" dirty="0"/>
              <a:t>Giải pháp dành cho 2 tiến trình</a:t>
            </a:r>
            <a:r>
              <a:rPr lang="en-US" dirty="0"/>
              <a:t>.</a:t>
            </a:r>
            <a:endParaRPr lang="en-VN" dirty="0"/>
          </a:p>
          <a:p>
            <a:r>
              <a:rPr lang="en-VN" dirty="0"/>
              <a:t>Giả sử 2 lệnh hợp ngữ </a:t>
            </a:r>
            <a:r>
              <a:rPr lang="en-VN" dirty="0">
                <a:latin typeface="Courier New" panose="02070309020205020404" pitchFamily="49" charset="0"/>
                <a:cs typeface="Courier New" panose="02070309020205020404" pitchFamily="49" charset="0"/>
              </a:rPr>
              <a:t>load</a:t>
            </a:r>
            <a:r>
              <a:rPr lang="en-VN" dirty="0"/>
              <a:t> và </a:t>
            </a:r>
            <a:r>
              <a:rPr lang="en-VN" dirty="0">
                <a:latin typeface="Courier New" panose="02070309020205020404" pitchFamily="49" charset="0"/>
                <a:cs typeface="Courier New" panose="02070309020205020404" pitchFamily="49" charset="0"/>
              </a:rPr>
              <a:t>store</a:t>
            </a:r>
            <a:r>
              <a:rPr lang="en-VN" dirty="0"/>
              <a:t> là 2 thao tác </a:t>
            </a:r>
            <a:r>
              <a:rPr lang="en-VN" b="1" dirty="0">
                <a:gradFill>
                  <a:gsLst>
                    <a:gs pos="0">
                      <a:srgbClr val="00C6FF"/>
                    </a:gs>
                    <a:gs pos="100000">
                      <a:srgbClr val="0072FF"/>
                    </a:gs>
                  </a:gsLst>
                  <a:lin ang="5400000" scaled="1"/>
                </a:gradFill>
              </a:rPr>
              <a:t>đơn nguyên </a:t>
            </a:r>
            <a:r>
              <a:rPr lang="en-VN" dirty="0"/>
              <a:t>(không thể bị cắt ngang)</a:t>
            </a:r>
            <a:r>
              <a:rPr lang="en-US" dirty="0"/>
              <a:t>.</a:t>
            </a:r>
            <a:endParaRPr lang="en-VN" dirty="0"/>
          </a:p>
          <a:p>
            <a:r>
              <a:rPr lang="en-VN" dirty="0"/>
              <a:t>2 tiến trình cùng chia sẻ một biến </a:t>
            </a:r>
            <a:r>
              <a:rPr lang="en-US" dirty="0">
                <a:latin typeface="Courier New" panose="02070309020205020404" pitchFamily="49" charset="0"/>
                <a:cs typeface="Courier New" panose="02070309020205020404" pitchFamily="49" charset="0"/>
              </a:rPr>
              <a:t>flag</a:t>
            </a:r>
            <a:endParaRPr lang="en-VN" dirty="0">
              <a:latin typeface="Courier New" panose="02070309020205020404" pitchFamily="49" charset="0"/>
              <a:cs typeface="Courier New" panose="02070309020205020404" pitchFamily="49" charset="0"/>
            </a:endParaRPr>
          </a:p>
          <a:p>
            <a:pPr lvl="1"/>
            <a:r>
              <a:rPr lang="en-US" dirty="0">
                <a:latin typeface="Courier New" panose="02070309020205020404" pitchFamily="49" charset="0"/>
                <a:cs typeface="Courier New" panose="02070309020205020404" pitchFamily="49" charset="0"/>
              </a:rPr>
              <a:t>b</a:t>
            </a:r>
            <a:r>
              <a:rPr lang="en-VN" dirty="0">
                <a:latin typeface="Courier New" panose="02070309020205020404" pitchFamily="49" charset="0"/>
                <a:cs typeface="Courier New" panose="02070309020205020404" pitchFamily="49" charset="0"/>
              </a:rPr>
              <a:t>oolean flag[2];</a:t>
            </a:r>
          </a:p>
          <a:p>
            <a:r>
              <a:rPr lang="en-VN" dirty="0"/>
              <a:t>Mảng </a:t>
            </a:r>
            <a:r>
              <a:rPr lang="en-VN" dirty="0">
                <a:latin typeface="Courier New" panose="02070309020205020404" pitchFamily="49" charset="0"/>
                <a:cs typeface="Courier New" panose="02070309020205020404" pitchFamily="49" charset="0"/>
              </a:rPr>
              <a:t>flag[] </a:t>
            </a:r>
            <a:r>
              <a:rPr lang="en-VN" dirty="0"/>
              <a:t>được dùng để xác định liệu tiến trình đã sẵn sàng để vào vùng tranh chấp chưa</a:t>
            </a:r>
            <a:r>
              <a:rPr lang="en-US" dirty="0"/>
              <a:t>.</a:t>
            </a:r>
            <a:endParaRPr lang="en-VN" dirty="0"/>
          </a:p>
          <a:p>
            <a:pPr marL="457200" lvl="1" indent="0">
              <a:buNone/>
            </a:pPr>
            <a:r>
              <a:rPr lang="en-US" i="1" dirty="0">
                <a:latin typeface="Courier New" panose="02070309020205020404" pitchFamily="49" charset="0"/>
                <a:cs typeface="Courier New" panose="02070309020205020404" pitchFamily="49" charset="0"/>
              </a:rPr>
              <a:t>f</a:t>
            </a:r>
            <a:r>
              <a:rPr lang="en-VN" i="1" dirty="0">
                <a:latin typeface="Courier New" panose="02070309020205020404" pitchFamily="49" charset="0"/>
                <a:cs typeface="Courier New" panose="02070309020205020404" pitchFamily="49" charset="0"/>
              </a:rPr>
              <a:t>lag[i] = true; </a:t>
            </a:r>
            <a:r>
              <a:rPr lang="en-VN" dirty="0"/>
              <a:t>cho biết là </a:t>
            </a:r>
            <a:r>
              <a:rPr lang="en-VN" b="1" dirty="0">
                <a:gradFill>
                  <a:gsLst>
                    <a:gs pos="0">
                      <a:srgbClr val="00C6FF"/>
                    </a:gs>
                    <a:gs pos="100000">
                      <a:srgbClr val="0072FF"/>
                    </a:gs>
                  </a:gsLst>
                  <a:lin ang="5400000" scaled="1"/>
                </a:gradFill>
              </a:rPr>
              <a:t>P</a:t>
            </a:r>
            <a:r>
              <a:rPr lang="en-VN" b="1" baseline="-25000" dirty="0">
                <a:gradFill>
                  <a:gsLst>
                    <a:gs pos="0">
                      <a:srgbClr val="00C6FF"/>
                    </a:gs>
                    <a:gs pos="100000">
                      <a:srgbClr val="0072FF"/>
                    </a:gs>
                  </a:gsLst>
                  <a:lin ang="5400000" scaled="1"/>
                </a:gradFill>
              </a:rPr>
              <a:t>i</a:t>
            </a:r>
            <a:r>
              <a:rPr lang="en-VN" dirty="0"/>
              <a:t> đã sẵn sàng để vào vùng tranh chấp</a:t>
            </a:r>
            <a:r>
              <a:rPr lang="en-US" dirty="0"/>
              <a:t>.</a:t>
            </a:r>
            <a:endParaRPr lang="en-VN" dirty="0"/>
          </a:p>
          <a:p>
            <a:r>
              <a:rPr lang="en-VN" dirty="0"/>
              <a:t>Giá trị của </a:t>
            </a:r>
            <a:r>
              <a:rPr lang="en-US" dirty="0">
                <a:latin typeface="Courier New" panose="02070309020205020404" pitchFamily="49" charset="0"/>
                <a:cs typeface="Courier New" panose="02070309020205020404" pitchFamily="49" charset="0"/>
              </a:rPr>
              <a:t>flag[</a:t>
            </a:r>
            <a:r>
              <a:rPr lang="en-US" dirty="0" err="1">
                <a:latin typeface="Courier New" panose="02070309020205020404" pitchFamily="49" charset="0"/>
                <a:cs typeface="Courier New" panose="02070309020205020404" pitchFamily="49" charset="0"/>
              </a:rPr>
              <a:t>i</a:t>
            </a:r>
            <a:r>
              <a:rPr lang="en-US" dirty="0">
                <a:latin typeface="Courier New" panose="02070309020205020404" pitchFamily="49" charset="0"/>
                <a:cs typeface="Courier New" panose="02070309020205020404" pitchFamily="49" charset="0"/>
              </a:rPr>
              <a:t>]</a:t>
            </a:r>
            <a:r>
              <a:rPr lang="en-VN" dirty="0"/>
              <a:t> sẽ được khởi tạo là </a:t>
            </a:r>
            <a:r>
              <a:rPr lang="en-US" i="1" dirty="0">
                <a:latin typeface="Courier New" panose="02070309020205020404" pitchFamily="49" charset="0"/>
                <a:cs typeface="Courier New" panose="02070309020205020404" pitchFamily="49" charset="0"/>
              </a:rPr>
              <a:t>false</a:t>
            </a:r>
            <a:r>
              <a:rPr lang="en-US" dirty="0"/>
              <a:t>.</a:t>
            </a:r>
            <a:endParaRPr lang="en-VN" dirty="0"/>
          </a:p>
        </p:txBody>
      </p:sp>
      <p:sp>
        <p:nvSpPr>
          <p:cNvPr id="4" name="Footer Placeholder 3">
            <a:extLst>
              <a:ext uri="{FF2B5EF4-FFF2-40B4-BE49-F238E27FC236}">
                <a16:creationId xmlns:a16="http://schemas.microsoft.com/office/drawing/2014/main" id="{2E17393B-BAF4-853C-1999-570FB0F15E8A}"/>
              </a:ext>
            </a:extLst>
          </p:cNvPr>
          <p:cNvSpPr>
            <a:spLocks noGrp="1"/>
          </p:cNvSpPr>
          <p:nvPr>
            <p:ph type="ftr" sz="quarter" idx="11"/>
          </p:nvPr>
        </p:nvSpPr>
        <p:spPr/>
        <p:txBody>
          <a:bodyPr/>
          <a:lstStyle/>
          <a:p>
            <a:r>
              <a:rPr lang="vi-VN"/>
              <a:t>Thực hiện bởi Trường Đại học Công nghệ Thông tin, ĐHQG-HCM</a:t>
            </a:r>
            <a:endParaRPr lang="en-VN" dirty="0"/>
          </a:p>
        </p:txBody>
      </p:sp>
      <p:sp>
        <p:nvSpPr>
          <p:cNvPr id="5" name="Slide Number Placeholder 4">
            <a:extLst>
              <a:ext uri="{FF2B5EF4-FFF2-40B4-BE49-F238E27FC236}">
                <a16:creationId xmlns:a16="http://schemas.microsoft.com/office/drawing/2014/main" id="{A7360B3A-D8F7-8644-BA45-8BEEA9B12624}"/>
              </a:ext>
            </a:extLst>
          </p:cNvPr>
          <p:cNvSpPr>
            <a:spLocks noGrp="1"/>
          </p:cNvSpPr>
          <p:nvPr>
            <p:ph type="sldNum" sz="quarter" idx="12"/>
          </p:nvPr>
        </p:nvSpPr>
        <p:spPr/>
        <p:txBody>
          <a:bodyPr/>
          <a:lstStyle/>
          <a:p>
            <a:fld id="{D8B0B3AC-44A8-D142-AAF6-9A453466E1A4}" type="slidenum">
              <a:rPr lang="en-VN" smtClean="0"/>
              <a:pPr/>
              <a:t>38</a:t>
            </a:fld>
            <a:endParaRPr lang="en-VN" dirty="0"/>
          </a:p>
        </p:txBody>
      </p:sp>
    </p:spTree>
    <p:extLst>
      <p:ext uri="{BB962C8B-B14F-4D97-AF65-F5344CB8AC3E}">
        <p14:creationId xmlns:p14="http://schemas.microsoft.com/office/powerpoint/2010/main" val="38484367"/>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 calcmode="lin" valueType="num">
                                      <p:cBhvr additive="base">
                                        <p:cTn id="23"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anim calcmode="lin" valueType="num">
                                      <p:cBhvr additive="base">
                                        <p:cTn id="2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4" end="4"/>
                                            </p:txEl>
                                          </p:spTgt>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3">
                                            <p:txEl>
                                              <p:pRg st="5" end="5"/>
                                            </p:txEl>
                                          </p:spTgt>
                                        </p:tgtEl>
                                        <p:attrNameLst>
                                          <p:attrName>style.visibility</p:attrName>
                                        </p:attrNameLst>
                                      </p:cBhvr>
                                      <p:to>
                                        <p:strVal val="visible"/>
                                      </p:to>
                                    </p:set>
                                    <p:anim calcmode="lin" valueType="num">
                                      <p:cBhvr additive="base">
                                        <p:cTn id="33"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3">
                                            <p:txEl>
                                              <p:pRg st="6" end="6"/>
                                            </p:txEl>
                                          </p:spTgt>
                                        </p:tgtEl>
                                        <p:attrNameLst>
                                          <p:attrName>style.visibility</p:attrName>
                                        </p:attrNameLst>
                                      </p:cBhvr>
                                      <p:to>
                                        <p:strVal val="visible"/>
                                      </p:to>
                                    </p:set>
                                    <p:anim calcmode="lin" valueType="num">
                                      <p:cBhvr additive="base">
                                        <p:cTn id="39"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E1A435-FAE2-E326-7B03-A808B4D44E8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A75CD51-087B-00A6-D291-CE1D783F617C}"/>
              </a:ext>
            </a:extLst>
          </p:cNvPr>
          <p:cNvSpPr>
            <a:spLocks noGrp="1"/>
          </p:cNvSpPr>
          <p:nvPr>
            <p:ph type="title"/>
          </p:nvPr>
        </p:nvSpPr>
        <p:spPr>
          <a:xfrm>
            <a:off x="838200" y="396523"/>
            <a:ext cx="10515600" cy="979200"/>
          </a:xfrm>
        </p:spPr>
        <p:txBody>
          <a:bodyPr>
            <a:normAutofit/>
          </a:bodyPr>
          <a:lstStyle/>
          <a:p>
            <a:r>
              <a:rPr lang="en-VN" sz="4000" dirty="0"/>
              <a:t>5.4.</a:t>
            </a:r>
            <a:r>
              <a:rPr lang="en-US" sz="4000" dirty="0"/>
              <a:t>2</a:t>
            </a:r>
            <a:r>
              <a:rPr lang="en-VN" sz="4000" dirty="0"/>
              <a:t>. Giải pháp phần mềm </a:t>
            </a:r>
            <a:r>
              <a:rPr lang="en-US" sz="4000" dirty="0"/>
              <a:t>2</a:t>
            </a:r>
            <a:endParaRPr lang="en-VN" sz="4000" dirty="0"/>
          </a:p>
        </p:txBody>
      </p:sp>
      <p:sp>
        <p:nvSpPr>
          <p:cNvPr id="4" name="Footer Placeholder 3">
            <a:extLst>
              <a:ext uri="{FF2B5EF4-FFF2-40B4-BE49-F238E27FC236}">
                <a16:creationId xmlns:a16="http://schemas.microsoft.com/office/drawing/2014/main" id="{027CD096-21B3-FCC4-AFF9-D7845674ED8D}"/>
              </a:ext>
            </a:extLst>
          </p:cNvPr>
          <p:cNvSpPr>
            <a:spLocks noGrp="1"/>
          </p:cNvSpPr>
          <p:nvPr>
            <p:ph type="ftr" sz="quarter" idx="11"/>
          </p:nvPr>
        </p:nvSpPr>
        <p:spPr/>
        <p:txBody>
          <a:bodyPr/>
          <a:lstStyle/>
          <a:p>
            <a:r>
              <a:rPr lang="vi-VN"/>
              <a:t>Thực hiện bởi Trường Đại học Công nghệ Thông tin, ĐHQG-HCM</a:t>
            </a:r>
            <a:endParaRPr lang="en-VN" dirty="0"/>
          </a:p>
        </p:txBody>
      </p:sp>
      <p:sp>
        <p:nvSpPr>
          <p:cNvPr id="5" name="Slide Number Placeholder 4">
            <a:extLst>
              <a:ext uri="{FF2B5EF4-FFF2-40B4-BE49-F238E27FC236}">
                <a16:creationId xmlns:a16="http://schemas.microsoft.com/office/drawing/2014/main" id="{7488E318-24E6-CACA-6053-347E769B20A0}"/>
              </a:ext>
            </a:extLst>
          </p:cNvPr>
          <p:cNvSpPr>
            <a:spLocks noGrp="1"/>
          </p:cNvSpPr>
          <p:nvPr>
            <p:ph type="sldNum" sz="quarter" idx="12"/>
          </p:nvPr>
        </p:nvSpPr>
        <p:spPr/>
        <p:txBody>
          <a:bodyPr/>
          <a:lstStyle/>
          <a:p>
            <a:fld id="{D8B0B3AC-44A8-D142-AAF6-9A453466E1A4}" type="slidenum">
              <a:rPr lang="en-VN" smtClean="0"/>
              <a:pPr/>
              <a:t>39</a:t>
            </a:fld>
            <a:endParaRPr lang="en-VN" dirty="0"/>
          </a:p>
        </p:txBody>
      </p:sp>
      <p:sp>
        <p:nvSpPr>
          <p:cNvPr id="11" name="Rectangle 3">
            <a:extLst>
              <a:ext uri="{FF2B5EF4-FFF2-40B4-BE49-F238E27FC236}">
                <a16:creationId xmlns:a16="http://schemas.microsoft.com/office/drawing/2014/main" id="{67E079B0-B985-337A-2527-24DF95006B88}"/>
              </a:ext>
            </a:extLst>
          </p:cNvPr>
          <p:cNvSpPr>
            <a:spLocks noGrp="1" noChangeArrowheads="1"/>
          </p:cNvSpPr>
          <p:nvPr>
            <p:ph idx="1"/>
          </p:nvPr>
        </p:nvSpPr>
        <p:spPr bwMode="auto">
          <a:xfrm>
            <a:off x="4471244" y="1423083"/>
            <a:ext cx="4447233" cy="5075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buFont typeface="Monotype Sorts" pitchFamily="-84" charset="2"/>
              <a:buNone/>
            </a:pPr>
            <a:r>
              <a:rPr lang="en-US" altLang="en-US" sz="1800" b="1" dirty="0">
                <a:gradFill>
                  <a:gsLst>
                    <a:gs pos="0">
                      <a:srgbClr val="00C6FF"/>
                    </a:gs>
                    <a:gs pos="100000">
                      <a:srgbClr val="0072FF"/>
                    </a:gs>
                  </a:gsLst>
                  <a:lin ang="5400000" scaled="1"/>
                </a:gradFill>
              </a:rPr>
              <a:t>P</a:t>
            </a:r>
            <a:r>
              <a:rPr lang="en-US" altLang="en-US" sz="1800" b="1" i="1" baseline="-25000" dirty="0">
                <a:gradFill>
                  <a:gsLst>
                    <a:gs pos="0">
                      <a:srgbClr val="00C6FF"/>
                    </a:gs>
                    <a:gs pos="100000">
                      <a:srgbClr val="0072FF"/>
                    </a:gs>
                  </a:gsLst>
                  <a:lin ang="5400000" scaled="1"/>
                </a:gradFill>
              </a:rPr>
              <a:t>i</a:t>
            </a:r>
            <a:endParaRPr lang="en-US" altLang="en-US" sz="1200" b="1" i="1" baseline="-25000" dirty="0">
              <a:gradFill>
                <a:gsLst>
                  <a:gs pos="0">
                    <a:srgbClr val="00C6FF"/>
                  </a:gs>
                  <a:gs pos="100000">
                    <a:srgbClr val="0072FF"/>
                  </a:gs>
                </a:gsLst>
                <a:lin ang="5400000" scaled="1"/>
              </a:gradFill>
            </a:endParaRPr>
          </a:p>
          <a:p>
            <a:pPr>
              <a:buFont typeface="Monotype Sorts" pitchFamily="-84" charset="2"/>
              <a:buNone/>
            </a:pPr>
            <a:r>
              <a:rPr lang="en-US" altLang="en-US" sz="1600" dirty="0">
                <a:solidFill>
                  <a:srgbClr val="000000"/>
                </a:solidFill>
                <a:latin typeface="Courier New" panose="02070309020205020404" pitchFamily="49" charset="0"/>
              </a:rPr>
              <a:t>{</a:t>
            </a:r>
          </a:p>
          <a:p>
            <a:pPr lvl="1">
              <a:lnSpc>
                <a:spcPct val="150000"/>
              </a:lnSpc>
              <a:buNone/>
            </a:pPr>
            <a:r>
              <a:rPr lang="en-US" altLang="en-US" sz="1600" dirty="0">
                <a:solidFill>
                  <a:srgbClr val="000000"/>
                </a:solidFill>
                <a:latin typeface="Courier New" panose="02070309020205020404" pitchFamily="49" charset="0"/>
              </a:rPr>
              <a:t>while (true)</a:t>
            </a:r>
          </a:p>
          <a:p>
            <a:pPr lvl="1">
              <a:lnSpc>
                <a:spcPct val="150000"/>
              </a:lnSpc>
              <a:buNone/>
            </a:pPr>
            <a:r>
              <a:rPr lang="en-US" altLang="en-US" sz="1600" dirty="0">
                <a:solidFill>
                  <a:srgbClr val="000000"/>
                </a:solidFill>
                <a:latin typeface="Courier New" panose="02070309020205020404" pitchFamily="49" charset="0"/>
              </a:rPr>
              <a:t>{ </a:t>
            </a:r>
          </a:p>
          <a:p>
            <a:pPr lvl="1">
              <a:lnSpc>
                <a:spcPct val="150000"/>
              </a:lnSpc>
              <a:buNone/>
            </a:pPr>
            <a:r>
              <a:rPr lang="en-US" altLang="en-US" sz="1600" b="1" dirty="0">
                <a:gradFill>
                  <a:gsLst>
                    <a:gs pos="0">
                      <a:srgbClr val="00C6FF"/>
                    </a:gs>
                    <a:gs pos="100000">
                      <a:srgbClr val="0072FF"/>
                    </a:gs>
                  </a:gsLst>
                  <a:lin ang="5400000" scaled="1"/>
                </a:gradFill>
                <a:latin typeface="Courier New" panose="02070309020205020404" pitchFamily="49" charset="0"/>
              </a:rPr>
              <a:t>	flag[</a:t>
            </a:r>
            <a:r>
              <a:rPr lang="en-US" altLang="en-US" sz="1600" b="1" dirty="0" err="1">
                <a:gradFill>
                  <a:gsLst>
                    <a:gs pos="0">
                      <a:srgbClr val="00C6FF"/>
                    </a:gs>
                    <a:gs pos="100000">
                      <a:srgbClr val="0072FF"/>
                    </a:gs>
                  </a:gsLst>
                  <a:lin ang="5400000" scaled="1"/>
                </a:gradFill>
                <a:latin typeface="Courier New" panose="02070309020205020404" pitchFamily="49" charset="0"/>
              </a:rPr>
              <a:t>i</a:t>
            </a:r>
            <a:r>
              <a:rPr lang="en-US" altLang="en-US" sz="1600" b="1" dirty="0">
                <a:gradFill>
                  <a:gsLst>
                    <a:gs pos="0">
                      <a:srgbClr val="00C6FF"/>
                    </a:gs>
                    <a:gs pos="100000">
                      <a:srgbClr val="0072FF"/>
                    </a:gs>
                  </a:gsLst>
                  <a:lin ang="5400000" scaled="1"/>
                </a:gradFill>
                <a:latin typeface="Courier New" panose="02070309020205020404" pitchFamily="49" charset="0"/>
              </a:rPr>
              <a:t>] = true;</a:t>
            </a:r>
          </a:p>
          <a:p>
            <a:pPr lvl="1">
              <a:lnSpc>
                <a:spcPct val="150000"/>
              </a:lnSpc>
              <a:buNone/>
            </a:pPr>
            <a:r>
              <a:rPr lang="en-US" altLang="en-US" sz="1600" dirty="0">
                <a:solidFill>
                  <a:srgbClr val="000000"/>
                </a:solidFill>
                <a:latin typeface="Courier New" panose="02070309020205020404" pitchFamily="49" charset="0"/>
              </a:rPr>
              <a:t>	</a:t>
            </a:r>
            <a:r>
              <a:rPr lang="en-US" altLang="en-US" sz="1600" b="1" dirty="0">
                <a:gradFill>
                  <a:gsLst>
                    <a:gs pos="0">
                      <a:srgbClr val="00C6FF"/>
                    </a:gs>
                    <a:gs pos="100000">
                      <a:srgbClr val="0072FF"/>
                    </a:gs>
                  </a:gsLst>
                  <a:lin ang="5400000" scaled="1"/>
                </a:gradFill>
                <a:latin typeface="Courier New" panose="02070309020205020404" pitchFamily="49" charset="0"/>
              </a:rPr>
              <a:t>while (flag[j]);</a:t>
            </a:r>
          </a:p>
          <a:p>
            <a:pPr lvl="1">
              <a:lnSpc>
                <a:spcPct val="200000"/>
              </a:lnSpc>
              <a:spcBef>
                <a:spcPts val="600"/>
              </a:spcBef>
              <a:spcAft>
                <a:spcPts val="600"/>
              </a:spcAft>
              <a:buNone/>
            </a:pPr>
            <a:r>
              <a:rPr lang="en-US" altLang="en-US" sz="1600" dirty="0">
                <a:solidFill>
                  <a:srgbClr val="000000"/>
                </a:solidFill>
                <a:latin typeface="Courier New" panose="02070309020205020404" pitchFamily="49" charset="0"/>
              </a:rPr>
              <a:t>	/* critical section */</a:t>
            </a:r>
          </a:p>
          <a:p>
            <a:pPr lvl="1">
              <a:lnSpc>
                <a:spcPct val="150000"/>
              </a:lnSpc>
              <a:buNone/>
            </a:pPr>
            <a:r>
              <a:rPr lang="en-US" altLang="en-US" sz="1600" dirty="0">
                <a:solidFill>
                  <a:srgbClr val="000000"/>
                </a:solidFill>
                <a:latin typeface="Courier New" panose="02070309020205020404" pitchFamily="49" charset="0"/>
              </a:rPr>
              <a:t> 	</a:t>
            </a:r>
            <a:r>
              <a:rPr lang="en-US" altLang="en-US" sz="1600" b="1" dirty="0">
                <a:gradFill>
                  <a:gsLst>
                    <a:gs pos="0">
                      <a:srgbClr val="00C6FF"/>
                    </a:gs>
                    <a:gs pos="100000">
                      <a:srgbClr val="0072FF"/>
                    </a:gs>
                  </a:gsLst>
                  <a:lin ang="5400000" scaled="1"/>
                </a:gradFill>
                <a:latin typeface="Courier New" panose="02070309020205020404" pitchFamily="49" charset="0"/>
              </a:rPr>
              <a:t>flag[</a:t>
            </a:r>
            <a:r>
              <a:rPr lang="en-US" altLang="en-US" sz="1600" b="1" dirty="0" err="1">
                <a:gradFill>
                  <a:gsLst>
                    <a:gs pos="0">
                      <a:srgbClr val="00C6FF"/>
                    </a:gs>
                    <a:gs pos="100000">
                      <a:srgbClr val="0072FF"/>
                    </a:gs>
                  </a:gsLst>
                  <a:lin ang="5400000" scaled="1"/>
                </a:gradFill>
                <a:latin typeface="Courier New" panose="02070309020205020404" pitchFamily="49" charset="0"/>
              </a:rPr>
              <a:t>i</a:t>
            </a:r>
            <a:r>
              <a:rPr lang="en-US" altLang="en-US" sz="1600" b="1" dirty="0">
                <a:gradFill>
                  <a:gsLst>
                    <a:gs pos="0">
                      <a:srgbClr val="00C6FF"/>
                    </a:gs>
                    <a:gs pos="100000">
                      <a:srgbClr val="0072FF"/>
                    </a:gs>
                  </a:gsLst>
                  <a:lin ang="5400000" scaled="1"/>
                </a:gradFill>
                <a:latin typeface="Courier New" panose="02070309020205020404" pitchFamily="49" charset="0"/>
              </a:rPr>
              <a:t>] = false;</a:t>
            </a:r>
          </a:p>
          <a:p>
            <a:pPr lvl="1">
              <a:lnSpc>
                <a:spcPct val="150000"/>
              </a:lnSpc>
              <a:spcBef>
                <a:spcPts val="600"/>
              </a:spcBef>
              <a:spcAft>
                <a:spcPts val="600"/>
              </a:spcAft>
              <a:buNone/>
            </a:pPr>
            <a:r>
              <a:rPr lang="en-US" altLang="en-US" sz="1600" dirty="0">
                <a:solidFill>
                  <a:srgbClr val="000000"/>
                </a:solidFill>
                <a:latin typeface="Courier New" panose="02070309020205020404" pitchFamily="49" charset="0"/>
              </a:rPr>
              <a:t>	/* remainder section */ </a:t>
            </a:r>
          </a:p>
          <a:p>
            <a:pPr lvl="1">
              <a:lnSpc>
                <a:spcPct val="150000"/>
              </a:lnSpc>
              <a:buNone/>
            </a:pPr>
            <a:r>
              <a:rPr lang="en-US" altLang="en-US" sz="1600" dirty="0">
                <a:solidFill>
                  <a:srgbClr val="000000"/>
                </a:solidFill>
                <a:latin typeface="Courier New" panose="02070309020205020404" pitchFamily="49" charset="0"/>
              </a:rPr>
              <a:t>}</a:t>
            </a:r>
          </a:p>
          <a:p>
            <a:pPr>
              <a:buFont typeface="Monotype Sorts" pitchFamily="-84" charset="2"/>
              <a:buNone/>
            </a:pPr>
            <a:r>
              <a:rPr lang="en-US" altLang="en-US" sz="1600" dirty="0">
                <a:solidFill>
                  <a:srgbClr val="000000"/>
                </a:solidFill>
                <a:latin typeface="Courier New" panose="02070309020205020404" pitchFamily="49" charset="0"/>
              </a:rPr>
              <a:t>}</a:t>
            </a:r>
          </a:p>
        </p:txBody>
      </p:sp>
      <p:sp>
        <p:nvSpPr>
          <p:cNvPr id="12" name="Rectangle 11">
            <a:extLst>
              <a:ext uri="{FF2B5EF4-FFF2-40B4-BE49-F238E27FC236}">
                <a16:creationId xmlns:a16="http://schemas.microsoft.com/office/drawing/2014/main" id="{C51397F5-A4A0-09BD-E90B-EA929790DFCE}"/>
              </a:ext>
            </a:extLst>
          </p:cNvPr>
          <p:cNvSpPr/>
          <p:nvPr/>
        </p:nvSpPr>
        <p:spPr>
          <a:xfrm>
            <a:off x="5182333" y="3635874"/>
            <a:ext cx="2066191" cy="396910"/>
          </a:xfrm>
          <a:prstGeom prst="rect">
            <a:avLst/>
          </a:prstGeom>
          <a:no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dirty="0">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15D7CCE5-3D3E-60EB-E508-F54848C9A485}"/>
              </a:ext>
            </a:extLst>
          </p:cNvPr>
          <p:cNvSpPr/>
          <p:nvPr/>
        </p:nvSpPr>
        <p:spPr>
          <a:xfrm>
            <a:off x="5182333" y="4720899"/>
            <a:ext cx="2066191" cy="396910"/>
          </a:xfrm>
          <a:prstGeom prst="rect">
            <a:avLst/>
          </a:prstGeom>
          <a:no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dirty="0">
              <a:latin typeface="Arial" panose="020B0604020202020204" pitchFamily="34" charset="0"/>
              <a:cs typeface="Arial" panose="020B0604020202020204" pitchFamily="34" charset="0"/>
            </a:endParaRPr>
          </a:p>
        </p:txBody>
      </p:sp>
      <p:sp>
        <p:nvSpPr>
          <p:cNvPr id="15" name="TextBox 14">
            <a:extLst>
              <a:ext uri="{FF2B5EF4-FFF2-40B4-BE49-F238E27FC236}">
                <a16:creationId xmlns:a16="http://schemas.microsoft.com/office/drawing/2014/main" id="{425A9FB2-33EB-EB56-670A-0E62E9E6AC75}"/>
              </a:ext>
            </a:extLst>
          </p:cNvPr>
          <p:cNvSpPr txBox="1"/>
          <p:nvPr/>
        </p:nvSpPr>
        <p:spPr>
          <a:xfrm>
            <a:off x="2355404" y="1738320"/>
            <a:ext cx="1288944" cy="379078"/>
          </a:xfrm>
          <a:prstGeom prst="rect">
            <a:avLst/>
          </a:prstGeom>
          <a:noFill/>
        </p:spPr>
        <p:txBody>
          <a:bodyPr wrap="none" rtlCol="0" anchor="ctr">
            <a:spAutoFit/>
          </a:bodyPr>
          <a:lstStyle/>
          <a:p>
            <a:pPr algn="r">
              <a:lnSpc>
                <a:spcPct val="130000"/>
              </a:lnSpc>
              <a:spcBef>
                <a:spcPts val="300"/>
              </a:spcBef>
              <a:spcAft>
                <a:spcPts val="300"/>
              </a:spcAft>
            </a:pPr>
            <a:r>
              <a:rPr lang="en-VN" sz="1600" i="1" dirty="0">
                <a:latin typeface="Arial" panose="020B0604020202020204" pitchFamily="34" charset="0"/>
                <a:cs typeface="Arial" panose="020B0604020202020204" pitchFamily="34" charset="0"/>
              </a:rPr>
              <a:t>Tiến trình </a:t>
            </a:r>
            <a:r>
              <a:rPr lang="en-VN" sz="1600" b="1" i="1" dirty="0">
                <a:gradFill>
                  <a:gsLst>
                    <a:gs pos="0">
                      <a:srgbClr val="00C6FF"/>
                    </a:gs>
                    <a:gs pos="100000">
                      <a:srgbClr val="0072FF"/>
                    </a:gs>
                  </a:gsLst>
                  <a:lin ang="5400000" scaled="1"/>
                </a:gradFill>
                <a:latin typeface="Arial" panose="020B0604020202020204" pitchFamily="34" charset="0"/>
                <a:cs typeface="Arial" panose="020B0604020202020204" pitchFamily="34" charset="0"/>
              </a:rPr>
              <a:t>P</a:t>
            </a:r>
            <a:r>
              <a:rPr lang="en-VN" sz="1600" b="1" i="1" baseline="-25000" dirty="0">
                <a:gradFill>
                  <a:gsLst>
                    <a:gs pos="0">
                      <a:srgbClr val="00C6FF"/>
                    </a:gs>
                    <a:gs pos="100000">
                      <a:srgbClr val="0072FF"/>
                    </a:gs>
                  </a:gsLst>
                  <a:lin ang="5400000" scaled="1"/>
                </a:gradFill>
                <a:latin typeface="Arial" panose="020B0604020202020204" pitchFamily="34" charset="0"/>
                <a:cs typeface="Arial" panose="020B0604020202020204" pitchFamily="34" charset="0"/>
              </a:rPr>
              <a:t>i</a:t>
            </a:r>
            <a:endParaRPr lang="en-VN" sz="1600" i="1" dirty="0">
              <a:latin typeface="Arial" panose="020B0604020202020204" pitchFamily="34" charset="0"/>
              <a:cs typeface="Arial" panose="020B0604020202020204" pitchFamily="34" charset="0"/>
            </a:endParaRPr>
          </a:p>
        </p:txBody>
      </p:sp>
      <p:sp>
        <p:nvSpPr>
          <p:cNvPr id="16" name="Right Arrow 15">
            <a:extLst>
              <a:ext uri="{FF2B5EF4-FFF2-40B4-BE49-F238E27FC236}">
                <a16:creationId xmlns:a16="http://schemas.microsoft.com/office/drawing/2014/main" id="{FFC4E21A-482E-00E6-CEE5-F834D3DA0B21}"/>
              </a:ext>
            </a:extLst>
          </p:cNvPr>
          <p:cNvSpPr/>
          <p:nvPr/>
        </p:nvSpPr>
        <p:spPr>
          <a:xfrm>
            <a:off x="3816944" y="1924718"/>
            <a:ext cx="507442" cy="115556"/>
          </a:xfrm>
          <a:prstGeom prst="rightArrow">
            <a:avLst/>
          </a:prstGeom>
          <a:gradFill>
            <a:gsLst>
              <a:gs pos="0">
                <a:srgbClr val="00C6FF"/>
              </a:gs>
              <a:gs pos="100000">
                <a:srgbClr val="0072FF"/>
              </a:gs>
            </a:gsLst>
            <a:lin ang="5400000" scaled="1"/>
          </a:gradFill>
          <a:ln cap="rnd">
            <a:gradFill>
              <a:gsLst>
                <a:gs pos="0">
                  <a:srgbClr val="00C6FF"/>
                </a:gs>
                <a:gs pos="100000">
                  <a:srgbClr val="0072FF"/>
                </a:gs>
              </a:gsLst>
              <a:lin ang="5400000" scaled="1"/>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AE6F3AA-0FCC-E805-C7F1-E20A8F93A461}"/>
              </a:ext>
            </a:extLst>
          </p:cNvPr>
          <p:cNvSpPr txBox="1"/>
          <p:nvPr/>
        </p:nvSpPr>
        <p:spPr>
          <a:xfrm>
            <a:off x="596012" y="3443201"/>
            <a:ext cx="3116166" cy="699166"/>
          </a:xfrm>
          <a:prstGeom prst="rect">
            <a:avLst/>
          </a:prstGeom>
          <a:noFill/>
        </p:spPr>
        <p:txBody>
          <a:bodyPr wrap="square" rtlCol="0" anchor="ctr">
            <a:spAutoFit/>
          </a:bodyPr>
          <a:lstStyle/>
          <a:p>
            <a:pPr algn="r">
              <a:lnSpc>
                <a:spcPct val="130000"/>
              </a:lnSpc>
              <a:spcBef>
                <a:spcPts val="300"/>
              </a:spcBef>
              <a:spcAft>
                <a:spcPts val="300"/>
              </a:spcAft>
            </a:pPr>
            <a:r>
              <a:rPr lang="en-VN" sz="1600" i="1" dirty="0">
                <a:latin typeface="Arial" panose="020B0604020202020204" pitchFamily="34" charset="0"/>
                <a:cs typeface="Arial" panose="020B0604020202020204" pitchFamily="34" charset="0"/>
              </a:rPr>
              <a:t>Nếu kiểm tra thấy đang lượt của </a:t>
            </a:r>
            <a:r>
              <a:rPr lang="en-VN" sz="1600" b="1" i="1" dirty="0">
                <a:gradFill>
                  <a:gsLst>
                    <a:gs pos="0">
                      <a:srgbClr val="00C6FF"/>
                    </a:gs>
                    <a:gs pos="100000">
                      <a:srgbClr val="0072FF"/>
                    </a:gs>
                  </a:gsLst>
                  <a:lin ang="5400000" scaled="1"/>
                </a:gradFill>
                <a:latin typeface="Arial" panose="020B0604020202020204" pitchFamily="34" charset="0"/>
                <a:cs typeface="Arial" panose="020B0604020202020204" pitchFamily="34" charset="0"/>
              </a:rPr>
              <a:t>P</a:t>
            </a:r>
            <a:r>
              <a:rPr lang="en-VN" sz="1600" b="1" i="1" baseline="-25000" dirty="0">
                <a:gradFill>
                  <a:gsLst>
                    <a:gs pos="0">
                      <a:srgbClr val="00C6FF"/>
                    </a:gs>
                    <a:gs pos="100000">
                      <a:srgbClr val="0072FF"/>
                    </a:gs>
                  </a:gsLst>
                  <a:lin ang="5400000" scaled="1"/>
                </a:gradFill>
                <a:latin typeface="Arial" panose="020B0604020202020204" pitchFamily="34" charset="0"/>
                <a:cs typeface="Arial" panose="020B0604020202020204" pitchFamily="34" charset="0"/>
              </a:rPr>
              <a:t>j</a:t>
            </a:r>
            <a:r>
              <a:rPr lang="en-VN" sz="1600" i="1" dirty="0">
                <a:latin typeface="Arial" panose="020B0604020202020204" pitchFamily="34" charset="0"/>
                <a:cs typeface="Arial" panose="020B0604020202020204" pitchFamily="34" charset="0"/>
              </a:rPr>
              <a:t>, thì </a:t>
            </a:r>
            <a:r>
              <a:rPr lang="en-VN" sz="1600" b="1" i="1" dirty="0">
                <a:gradFill>
                  <a:gsLst>
                    <a:gs pos="0">
                      <a:srgbClr val="00C6FF"/>
                    </a:gs>
                    <a:gs pos="100000">
                      <a:srgbClr val="0072FF"/>
                    </a:gs>
                  </a:gsLst>
                  <a:lin ang="5400000" scaled="1"/>
                </a:gradFill>
                <a:latin typeface="Arial" panose="020B0604020202020204" pitchFamily="34" charset="0"/>
                <a:cs typeface="Arial" panose="020B0604020202020204" pitchFamily="34" charset="0"/>
              </a:rPr>
              <a:t>P</a:t>
            </a:r>
            <a:r>
              <a:rPr lang="en-VN" sz="1600" b="1" i="1" baseline="-25000" dirty="0">
                <a:gradFill>
                  <a:gsLst>
                    <a:gs pos="0">
                      <a:srgbClr val="00C6FF"/>
                    </a:gs>
                    <a:gs pos="100000">
                      <a:srgbClr val="0072FF"/>
                    </a:gs>
                  </a:gsLst>
                  <a:lin ang="5400000" scaled="1"/>
                </a:gradFill>
                <a:latin typeface="Arial" panose="020B0604020202020204" pitchFamily="34" charset="0"/>
                <a:cs typeface="Arial" panose="020B0604020202020204" pitchFamily="34" charset="0"/>
              </a:rPr>
              <a:t>i</a:t>
            </a:r>
            <a:r>
              <a:rPr lang="en-VN" sz="1600" i="1" dirty="0">
                <a:latin typeface="Arial" panose="020B0604020202020204" pitchFamily="34" charset="0"/>
                <a:cs typeface="Arial" panose="020B0604020202020204" pitchFamily="34" charset="0"/>
              </a:rPr>
              <a:t> chờ và không làm gì cả</a:t>
            </a:r>
          </a:p>
        </p:txBody>
      </p:sp>
      <p:sp>
        <p:nvSpPr>
          <p:cNvPr id="18" name="Right Arrow 17">
            <a:extLst>
              <a:ext uri="{FF2B5EF4-FFF2-40B4-BE49-F238E27FC236}">
                <a16:creationId xmlns:a16="http://schemas.microsoft.com/office/drawing/2014/main" id="{9EF5E896-1299-E6E9-8554-21276FE35568}"/>
              </a:ext>
            </a:extLst>
          </p:cNvPr>
          <p:cNvSpPr/>
          <p:nvPr/>
        </p:nvSpPr>
        <p:spPr>
          <a:xfrm>
            <a:off x="3810795" y="3776551"/>
            <a:ext cx="507442" cy="115556"/>
          </a:xfrm>
          <a:prstGeom prst="rightArrow">
            <a:avLst/>
          </a:prstGeom>
          <a:gradFill>
            <a:gsLst>
              <a:gs pos="0">
                <a:srgbClr val="00C6FF"/>
              </a:gs>
              <a:gs pos="100000">
                <a:srgbClr val="0072FF"/>
              </a:gs>
            </a:gsLst>
            <a:lin ang="5400000" scaled="1"/>
          </a:gradFill>
          <a:ln cap="rnd">
            <a:gradFill>
              <a:gsLst>
                <a:gs pos="0">
                  <a:srgbClr val="00C6FF"/>
                </a:gs>
                <a:gs pos="100000">
                  <a:srgbClr val="0072FF"/>
                </a:gs>
              </a:gsLst>
              <a:lin ang="5400000" scaled="1"/>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dirty="0">
              <a:latin typeface="Arial" panose="020B0604020202020204" pitchFamily="34" charset="0"/>
              <a:cs typeface="Arial" panose="020B0604020202020204" pitchFamily="34" charset="0"/>
            </a:endParaRPr>
          </a:p>
        </p:txBody>
      </p:sp>
      <p:sp>
        <p:nvSpPr>
          <p:cNvPr id="19" name="TextBox 18">
            <a:extLst>
              <a:ext uri="{FF2B5EF4-FFF2-40B4-BE49-F238E27FC236}">
                <a16:creationId xmlns:a16="http://schemas.microsoft.com/office/drawing/2014/main" id="{5D87C0BC-8B87-CE24-9213-B7AF0E6669CC}"/>
              </a:ext>
            </a:extLst>
          </p:cNvPr>
          <p:cNvSpPr txBox="1"/>
          <p:nvPr/>
        </p:nvSpPr>
        <p:spPr>
          <a:xfrm>
            <a:off x="8595820" y="3160583"/>
            <a:ext cx="3424730" cy="379078"/>
          </a:xfrm>
          <a:prstGeom prst="rect">
            <a:avLst/>
          </a:prstGeom>
          <a:noFill/>
        </p:spPr>
        <p:txBody>
          <a:bodyPr wrap="square" rtlCol="0" anchor="ctr">
            <a:spAutoFit/>
          </a:bodyPr>
          <a:lstStyle/>
          <a:p>
            <a:pPr>
              <a:lnSpc>
                <a:spcPct val="130000"/>
              </a:lnSpc>
              <a:spcBef>
                <a:spcPts val="300"/>
              </a:spcBef>
              <a:spcAft>
                <a:spcPts val="300"/>
              </a:spcAft>
            </a:pPr>
            <a:r>
              <a:rPr lang="en-VN" sz="1600" b="1" i="1" dirty="0">
                <a:gradFill>
                  <a:gsLst>
                    <a:gs pos="0">
                      <a:srgbClr val="00C6FF"/>
                    </a:gs>
                    <a:gs pos="100000">
                      <a:srgbClr val="0072FF"/>
                    </a:gs>
                  </a:gsLst>
                  <a:lin ang="5400000" scaled="1"/>
                </a:gradFill>
                <a:latin typeface="Arial" panose="020B0604020202020204" pitchFamily="34" charset="0"/>
                <a:cs typeface="Arial" panose="020B0604020202020204" pitchFamily="34" charset="0"/>
              </a:rPr>
              <a:t>P</a:t>
            </a:r>
            <a:r>
              <a:rPr lang="en-VN" sz="1600" b="1" i="1" baseline="-25000" dirty="0">
                <a:gradFill>
                  <a:gsLst>
                    <a:gs pos="0">
                      <a:srgbClr val="00C6FF"/>
                    </a:gs>
                    <a:gs pos="100000">
                      <a:srgbClr val="0072FF"/>
                    </a:gs>
                  </a:gsLst>
                  <a:lin ang="5400000" scaled="1"/>
                </a:gradFill>
                <a:latin typeface="Arial" panose="020B0604020202020204" pitchFamily="34" charset="0"/>
                <a:cs typeface="Arial" panose="020B0604020202020204" pitchFamily="34" charset="0"/>
              </a:rPr>
              <a:t>i</a:t>
            </a:r>
            <a:r>
              <a:rPr lang="en-VN" sz="1600" i="1" dirty="0">
                <a:latin typeface="Arial" panose="020B0604020202020204" pitchFamily="34" charset="0"/>
                <a:cs typeface="Arial" panose="020B0604020202020204" pitchFamily="34" charset="0"/>
              </a:rPr>
              <a:t> sẵn sàng để vào vùng tranh chấp</a:t>
            </a:r>
          </a:p>
        </p:txBody>
      </p:sp>
      <p:sp>
        <p:nvSpPr>
          <p:cNvPr id="20" name="Right Arrow 19">
            <a:extLst>
              <a:ext uri="{FF2B5EF4-FFF2-40B4-BE49-F238E27FC236}">
                <a16:creationId xmlns:a16="http://schemas.microsoft.com/office/drawing/2014/main" id="{8F5E642F-4F61-92D1-FA35-65776F002ACC}"/>
              </a:ext>
            </a:extLst>
          </p:cNvPr>
          <p:cNvSpPr/>
          <p:nvPr/>
        </p:nvSpPr>
        <p:spPr>
          <a:xfrm flipH="1">
            <a:off x="7901592" y="3306881"/>
            <a:ext cx="507442" cy="115556"/>
          </a:xfrm>
          <a:prstGeom prst="rightArrow">
            <a:avLst/>
          </a:prstGeom>
          <a:gradFill>
            <a:gsLst>
              <a:gs pos="0">
                <a:srgbClr val="00C6FF"/>
              </a:gs>
              <a:gs pos="100000">
                <a:srgbClr val="0072FF"/>
              </a:gs>
            </a:gsLst>
            <a:lin ang="5400000" scaled="1"/>
          </a:gradFill>
          <a:ln cap="rnd">
            <a:gradFill>
              <a:gsLst>
                <a:gs pos="0">
                  <a:srgbClr val="00C6FF"/>
                </a:gs>
                <a:gs pos="100000">
                  <a:srgbClr val="0072FF"/>
                </a:gs>
              </a:gsLst>
              <a:lin ang="5400000" scaled="1"/>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dirty="0">
              <a:latin typeface="Arial" panose="020B0604020202020204" pitchFamily="34" charset="0"/>
              <a:cs typeface="Arial" panose="020B0604020202020204" pitchFamily="34" charset="0"/>
            </a:endParaRPr>
          </a:p>
        </p:txBody>
      </p:sp>
      <p:sp>
        <p:nvSpPr>
          <p:cNvPr id="21" name="TextBox 20">
            <a:extLst>
              <a:ext uri="{FF2B5EF4-FFF2-40B4-BE49-F238E27FC236}">
                <a16:creationId xmlns:a16="http://schemas.microsoft.com/office/drawing/2014/main" id="{0A5441D4-03BB-8FA0-2BBF-B734B0264D75}"/>
              </a:ext>
            </a:extLst>
          </p:cNvPr>
          <p:cNvSpPr txBox="1"/>
          <p:nvPr/>
        </p:nvSpPr>
        <p:spPr>
          <a:xfrm>
            <a:off x="398776" y="4569771"/>
            <a:ext cx="3313402" cy="699166"/>
          </a:xfrm>
          <a:prstGeom prst="rect">
            <a:avLst/>
          </a:prstGeom>
          <a:noFill/>
        </p:spPr>
        <p:txBody>
          <a:bodyPr wrap="square" rtlCol="0" anchor="ctr">
            <a:spAutoFit/>
          </a:bodyPr>
          <a:lstStyle/>
          <a:p>
            <a:pPr algn="r">
              <a:lnSpc>
                <a:spcPct val="130000"/>
              </a:lnSpc>
              <a:spcBef>
                <a:spcPts val="300"/>
              </a:spcBef>
              <a:spcAft>
                <a:spcPts val="300"/>
              </a:spcAft>
            </a:pPr>
            <a:r>
              <a:rPr lang="en-VN" sz="1600" i="1" dirty="0">
                <a:latin typeface="Arial" panose="020B0604020202020204" pitchFamily="34" charset="0"/>
                <a:cs typeface="Arial" panose="020B0604020202020204" pitchFamily="34" charset="0"/>
              </a:rPr>
              <a:t>Sau khi </a:t>
            </a:r>
            <a:r>
              <a:rPr lang="en-VN" sz="1600" b="1" i="1" dirty="0">
                <a:gradFill>
                  <a:gsLst>
                    <a:gs pos="0">
                      <a:srgbClr val="00C6FF"/>
                    </a:gs>
                    <a:gs pos="100000">
                      <a:srgbClr val="0072FF"/>
                    </a:gs>
                  </a:gsLst>
                  <a:lin ang="5400000" scaled="1"/>
                </a:gradFill>
                <a:latin typeface="Arial" panose="020B0604020202020204" pitchFamily="34" charset="0"/>
                <a:cs typeface="Arial" panose="020B0604020202020204" pitchFamily="34" charset="0"/>
              </a:rPr>
              <a:t>P</a:t>
            </a:r>
            <a:r>
              <a:rPr lang="en-VN" sz="1600" b="1" i="1" baseline="-25000" dirty="0">
                <a:gradFill>
                  <a:gsLst>
                    <a:gs pos="0">
                      <a:srgbClr val="00C6FF"/>
                    </a:gs>
                    <a:gs pos="100000">
                      <a:srgbClr val="0072FF"/>
                    </a:gs>
                  </a:gsLst>
                  <a:lin ang="5400000" scaled="1"/>
                </a:gradFill>
                <a:latin typeface="Arial" panose="020B0604020202020204" pitchFamily="34" charset="0"/>
                <a:cs typeface="Arial" panose="020B0604020202020204" pitchFamily="34" charset="0"/>
              </a:rPr>
              <a:t>i</a:t>
            </a:r>
            <a:r>
              <a:rPr lang="en-VN" sz="1600" i="1" dirty="0">
                <a:latin typeface="Arial" panose="020B0604020202020204" pitchFamily="34" charset="0"/>
                <a:cs typeface="Arial" panose="020B0604020202020204" pitchFamily="34" charset="0"/>
              </a:rPr>
              <a:t> thực thi vùng tranh chấp xong thì trả lượt lại về cho </a:t>
            </a:r>
            <a:r>
              <a:rPr lang="en-VN" sz="1600" b="1" i="1" dirty="0">
                <a:gradFill>
                  <a:gsLst>
                    <a:gs pos="0">
                      <a:srgbClr val="00C6FF"/>
                    </a:gs>
                    <a:gs pos="100000">
                      <a:srgbClr val="0072FF"/>
                    </a:gs>
                  </a:gsLst>
                  <a:lin ang="5400000" scaled="1"/>
                </a:gradFill>
                <a:latin typeface="Arial" panose="020B0604020202020204" pitchFamily="34" charset="0"/>
                <a:cs typeface="Arial" panose="020B0604020202020204" pitchFamily="34" charset="0"/>
              </a:rPr>
              <a:t>P</a:t>
            </a:r>
            <a:r>
              <a:rPr lang="en-VN" sz="1600" b="1" i="1" baseline="-25000" dirty="0">
                <a:gradFill>
                  <a:gsLst>
                    <a:gs pos="0">
                      <a:srgbClr val="00C6FF"/>
                    </a:gs>
                    <a:gs pos="100000">
                      <a:srgbClr val="0072FF"/>
                    </a:gs>
                  </a:gsLst>
                  <a:lin ang="5400000" scaled="1"/>
                </a:gradFill>
                <a:latin typeface="Arial" panose="020B0604020202020204" pitchFamily="34" charset="0"/>
                <a:cs typeface="Arial" panose="020B0604020202020204" pitchFamily="34" charset="0"/>
              </a:rPr>
              <a:t>j</a:t>
            </a:r>
          </a:p>
        </p:txBody>
      </p:sp>
      <p:sp>
        <p:nvSpPr>
          <p:cNvPr id="22" name="Right Arrow 21">
            <a:extLst>
              <a:ext uri="{FF2B5EF4-FFF2-40B4-BE49-F238E27FC236}">
                <a16:creationId xmlns:a16="http://schemas.microsoft.com/office/drawing/2014/main" id="{EE3C7CEB-C234-7A3B-3092-6B8F41E474F9}"/>
              </a:ext>
            </a:extLst>
          </p:cNvPr>
          <p:cNvSpPr/>
          <p:nvPr/>
        </p:nvSpPr>
        <p:spPr>
          <a:xfrm>
            <a:off x="3810795" y="4861846"/>
            <a:ext cx="507442" cy="115556"/>
          </a:xfrm>
          <a:prstGeom prst="rightArrow">
            <a:avLst/>
          </a:prstGeom>
          <a:gradFill>
            <a:gsLst>
              <a:gs pos="0">
                <a:srgbClr val="00C6FF"/>
              </a:gs>
              <a:gs pos="100000">
                <a:srgbClr val="0072FF"/>
              </a:gs>
            </a:gsLst>
            <a:lin ang="5400000" scaled="1"/>
          </a:gradFill>
          <a:ln cap="rnd">
            <a:gradFill>
              <a:gsLst>
                <a:gs pos="0">
                  <a:srgbClr val="00C6FF"/>
                </a:gs>
                <a:gs pos="100000">
                  <a:srgbClr val="0072FF"/>
                </a:gs>
              </a:gsLst>
              <a:lin ang="5400000" scaled="1"/>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55C6EDE5-3328-C745-8E9E-4599B1615DE0}"/>
              </a:ext>
            </a:extLst>
          </p:cNvPr>
          <p:cNvSpPr/>
          <p:nvPr/>
        </p:nvSpPr>
        <p:spPr>
          <a:xfrm>
            <a:off x="5182333" y="3166204"/>
            <a:ext cx="2066190" cy="396910"/>
          </a:xfrm>
          <a:prstGeom prst="rect">
            <a:avLst/>
          </a:prstGeom>
          <a:no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96979618"/>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F2138E7-0BF8-4FBE-AB49-4184E532FD1F}"/>
              </a:ext>
            </a:extLst>
          </p:cNvPr>
          <p:cNvSpPr>
            <a:spLocks noGrp="1"/>
          </p:cNvSpPr>
          <p:nvPr>
            <p:ph type="sldNum" sz="quarter" idx="12"/>
          </p:nvPr>
        </p:nvSpPr>
        <p:spPr/>
        <p:txBody>
          <a:bodyPr/>
          <a:lstStyle/>
          <a:p>
            <a:fld id="{D8B0B3AC-44A8-D142-AAF6-9A453466E1A4}" type="slidenum">
              <a:rPr lang="en-VN" smtClean="0"/>
              <a:pPr/>
              <a:t>4</a:t>
            </a:fld>
            <a:endParaRPr lang="en-VN" dirty="0"/>
          </a:p>
        </p:txBody>
      </p:sp>
      <p:sp>
        <p:nvSpPr>
          <p:cNvPr id="7" name="Text Placeholder 6">
            <a:extLst>
              <a:ext uri="{FF2B5EF4-FFF2-40B4-BE49-F238E27FC236}">
                <a16:creationId xmlns:a16="http://schemas.microsoft.com/office/drawing/2014/main" id="{0602C380-9011-23F7-8E4B-E195C0DFFBC9}"/>
              </a:ext>
            </a:extLst>
          </p:cNvPr>
          <p:cNvSpPr>
            <a:spLocks noGrp="1"/>
          </p:cNvSpPr>
          <p:nvPr>
            <p:ph type="body" sz="quarter" idx="13"/>
          </p:nvPr>
        </p:nvSpPr>
        <p:spPr/>
        <p:txBody>
          <a:bodyPr/>
          <a:lstStyle/>
          <a:p>
            <a:r>
              <a:rPr lang="en-VN" dirty="0"/>
              <a:t>RACE CONDITION</a:t>
            </a:r>
          </a:p>
        </p:txBody>
      </p:sp>
      <p:sp>
        <p:nvSpPr>
          <p:cNvPr id="8" name="Text Placeholder 7">
            <a:extLst>
              <a:ext uri="{FF2B5EF4-FFF2-40B4-BE49-F238E27FC236}">
                <a16:creationId xmlns:a16="http://schemas.microsoft.com/office/drawing/2014/main" id="{883EE24F-70E8-C3FA-399B-07DCA2C415CE}"/>
              </a:ext>
            </a:extLst>
          </p:cNvPr>
          <p:cNvSpPr>
            <a:spLocks noGrp="1"/>
          </p:cNvSpPr>
          <p:nvPr>
            <p:ph type="body" sz="quarter" idx="14"/>
          </p:nvPr>
        </p:nvSpPr>
        <p:spPr/>
        <p:txBody>
          <a:bodyPr/>
          <a:lstStyle/>
          <a:p>
            <a:r>
              <a:rPr lang="en-VN" dirty="0"/>
              <a:t>5.1.1 Bài toán Producer vs. Consumer</a:t>
            </a:r>
          </a:p>
        </p:txBody>
      </p:sp>
      <p:sp>
        <p:nvSpPr>
          <p:cNvPr id="9" name="Text Placeholder 8">
            <a:extLst>
              <a:ext uri="{FF2B5EF4-FFF2-40B4-BE49-F238E27FC236}">
                <a16:creationId xmlns:a16="http://schemas.microsoft.com/office/drawing/2014/main" id="{7F04BBE0-C7C7-D804-DD85-D99BEB36007C}"/>
              </a:ext>
            </a:extLst>
          </p:cNvPr>
          <p:cNvSpPr>
            <a:spLocks noGrp="1"/>
          </p:cNvSpPr>
          <p:nvPr>
            <p:ph type="body" sz="quarter" idx="15"/>
          </p:nvPr>
        </p:nvSpPr>
        <p:spPr>
          <a:xfrm>
            <a:off x="1470930" y="4137397"/>
            <a:ext cx="7147030" cy="1483474"/>
          </a:xfrm>
        </p:spPr>
        <p:txBody>
          <a:bodyPr>
            <a:normAutofit/>
          </a:bodyPr>
          <a:lstStyle/>
          <a:p>
            <a:r>
              <a:rPr lang="en-VN" dirty="0"/>
              <a:t>Bài toán Producer vs. Consumer mô tả về 02 tiến trình bao gồm: “Sản xuất” và “Bán hàng”. Nếu gọi biến </a:t>
            </a:r>
            <a:r>
              <a:rPr lang="en-VN" dirty="0">
                <a:latin typeface="Courier New" panose="02070309020205020404" pitchFamily="49" charset="0"/>
                <a:cs typeface="Courier New" panose="02070309020205020404" pitchFamily="49" charset="0"/>
              </a:rPr>
              <a:t>count</a:t>
            </a:r>
            <a:r>
              <a:rPr lang="en-VN" dirty="0"/>
              <a:t> mô tả số lượng hàng hóa, thì tiến trình “Sản xuất” sẽ làm tăng giá trị của </a:t>
            </a:r>
            <a:r>
              <a:rPr lang="en-VN" dirty="0">
                <a:latin typeface="Courier New" panose="02070309020205020404" pitchFamily="49" charset="0"/>
                <a:cs typeface="Courier New" panose="02070309020205020404" pitchFamily="49" charset="0"/>
              </a:rPr>
              <a:t>count</a:t>
            </a:r>
            <a:r>
              <a:rPr lang="en-VN" dirty="0"/>
              <a:t>; ngược lại, tiến trình “Bán hàng” sẽ làm giảm giá trị này. Khi ”Sản xuất” và “B</a:t>
            </a:r>
            <a:r>
              <a:rPr lang="en-US" dirty="0" err="1"/>
              <a:t>án</a:t>
            </a:r>
            <a:r>
              <a:rPr lang="en-US" dirty="0"/>
              <a:t> hang” </a:t>
            </a:r>
            <a:r>
              <a:rPr lang="en-US" dirty="0" err="1"/>
              <a:t>diễn</a:t>
            </a:r>
            <a:r>
              <a:rPr lang="en-US" dirty="0"/>
              <a:t> </a:t>
            </a:r>
            <a:r>
              <a:rPr lang="en-US" dirty="0" err="1"/>
              <a:t>ra</a:t>
            </a:r>
            <a:r>
              <a:rPr lang="en-US" dirty="0"/>
              <a:t> </a:t>
            </a:r>
            <a:r>
              <a:rPr lang="en-US" dirty="0" err="1"/>
              <a:t>đồng</a:t>
            </a:r>
            <a:r>
              <a:rPr lang="en-US" dirty="0"/>
              <a:t> </a:t>
            </a:r>
            <a:r>
              <a:rPr lang="en-US" dirty="0" err="1"/>
              <a:t>thời</a:t>
            </a:r>
            <a:r>
              <a:rPr lang="en-US" dirty="0"/>
              <a:t>, </a:t>
            </a:r>
            <a:r>
              <a:rPr lang="en-US" dirty="0" err="1"/>
              <a:t>biến</a:t>
            </a:r>
            <a:r>
              <a:rPr lang="en-US" dirty="0"/>
              <a:t> </a:t>
            </a:r>
            <a:r>
              <a:rPr lang="en-US" dirty="0">
                <a:latin typeface="Courier New" panose="02070309020205020404" pitchFamily="49" charset="0"/>
                <a:cs typeface="Courier New" panose="02070309020205020404" pitchFamily="49" charset="0"/>
              </a:rPr>
              <a:t>count</a:t>
            </a:r>
            <a:r>
              <a:rPr lang="en-US" dirty="0"/>
              <a:t> </a:t>
            </a:r>
            <a:r>
              <a:rPr lang="en-US" dirty="0" err="1"/>
              <a:t>sẽ</a:t>
            </a:r>
            <a:r>
              <a:rPr lang="en-US" dirty="0"/>
              <a:t> </a:t>
            </a:r>
            <a:r>
              <a:rPr lang="en-US" dirty="0" err="1"/>
              <a:t>chịu</a:t>
            </a:r>
            <a:r>
              <a:rPr lang="en-US" dirty="0"/>
              <a:t> </a:t>
            </a:r>
            <a:r>
              <a:rPr lang="en-US" dirty="0" err="1"/>
              <a:t>tác</a:t>
            </a:r>
            <a:r>
              <a:rPr lang="en-US" dirty="0"/>
              <a:t> </a:t>
            </a:r>
            <a:r>
              <a:rPr lang="en-US" dirty="0" err="1"/>
              <a:t>động</a:t>
            </a:r>
            <a:r>
              <a:rPr lang="en-US" dirty="0"/>
              <a:t> </a:t>
            </a:r>
            <a:r>
              <a:rPr lang="en-US" dirty="0" err="1"/>
              <a:t>của</a:t>
            </a:r>
            <a:r>
              <a:rPr lang="en-US" dirty="0"/>
              <a:t> </a:t>
            </a:r>
            <a:r>
              <a:rPr lang="en-US" dirty="0" err="1"/>
              <a:t>việc</a:t>
            </a:r>
            <a:r>
              <a:rPr lang="en-US" dirty="0"/>
              <a:t> </a:t>
            </a:r>
            <a:r>
              <a:rPr lang="en-US" dirty="0" err="1"/>
              <a:t>tăng</a:t>
            </a:r>
            <a:r>
              <a:rPr lang="en-US" dirty="0"/>
              <a:t> </a:t>
            </a:r>
            <a:r>
              <a:rPr lang="en-US" dirty="0" err="1"/>
              <a:t>và</a:t>
            </a:r>
            <a:r>
              <a:rPr lang="en-US" dirty="0"/>
              <a:t> </a:t>
            </a:r>
            <a:r>
              <a:rPr lang="en-US" dirty="0" err="1"/>
              <a:t>giảm</a:t>
            </a:r>
            <a:r>
              <a:rPr lang="en-US" dirty="0"/>
              <a:t> </a:t>
            </a:r>
            <a:r>
              <a:rPr lang="en-US" dirty="0" err="1"/>
              <a:t>cùng</a:t>
            </a:r>
            <a:r>
              <a:rPr lang="en-US" dirty="0"/>
              <a:t> </a:t>
            </a:r>
            <a:r>
              <a:rPr lang="en-US" dirty="0" err="1"/>
              <a:t>lúc</a:t>
            </a:r>
            <a:r>
              <a:rPr lang="en-US" dirty="0"/>
              <a:t>. Khi </a:t>
            </a:r>
            <a:r>
              <a:rPr lang="en-US" dirty="0" err="1"/>
              <a:t>đó</a:t>
            </a:r>
            <a:r>
              <a:rPr lang="en-US" dirty="0"/>
              <a:t>, </a:t>
            </a:r>
            <a:r>
              <a:rPr lang="en-US" dirty="0" err="1"/>
              <a:t>liệu</a:t>
            </a:r>
            <a:r>
              <a:rPr lang="en-US" dirty="0"/>
              <a:t> </a:t>
            </a:r>
            <a:r>
              <a:rPr lang="en-US" dirty="0" err="1"/>
              <a:t>rằng</a:t>
            </a:r>
            <a:r>
              <a:rPr lang="en-US" dirty="0"/>
              <a:t> </a:t>
            </a:r>
            <a:r>
              <a:rPr lang="en-US" dirty="0" err="1"/>
              <a:t>giá</a:t>
            </a:r>
            <a:r>
              <a:rPr lang="en-US" dirty="0"/>
              <a:t> </a:t>
            </a:r>
            <a:r>
              <a:rPr lang="en-US" dirty="0" err="1"/>
              <a:t>trị</a:t>
            </a:r>
            <a:r>
              <a:rPr lang="en-US" dirty="0"/>
              <a:t> </a:t>
            </a:r>
            <a:r>
              <a:rPr lang="en-US" dirty="0" err="1"/>
              <a:t>của</a:t>
            </a:r>
            <a:r>
              <a:rPr lang="en-US" dirty="0"/>
              <a:t> </a:t>
            </a:r>
            <a:r>
              <a:rPr lang="en-US" dirty="0">
                <a:latin typeface="Courier New" panose="02070309020205020404" pitchFamily="49" charset="0"/>
                <a:cs typeface="Courier New" panose="02070309020205020404" pitchFamily="49" charset="0"/>
              </a:rPr>
              <a:t>count</a:t>
            </a:r>
            <a:r>
              <a:rPr lang="en-US" dirty="0"/>
              <a:t> </a:t>
            </a:r>
            <a:r>
              <a:rPr lang="en-US" dirty="0" err="1"/>
              <a:t>có</a:t>
            </a:r>
            <a:r>
              <a:rPr lang="en-US" dirty="0"/>
              <a:t> </a:t>
            </a:r>
            <a:r>
              <a:rPr lang="en-US" dirty="0" err="1"/>
              <a:t>còn</a:t>
            </a:r>
            <a:r>
              <a:rPr lang="en-US" dirty="0"/>
              <a:t> </a:t>
            </a:r>
            <a:r>
              <a:rPr lang="en-US" dirty="0" err="1"/>
              <a:t>đúng</a:t>
            </a:r>
            <a:r>
              <a:rPr lang="en-US" dirty="0"/>
              <a:t> </a:t>
            </a:r>
            <a:r>
              <a:rPr lang="en-US" dirty="0" err="1"/>
              <a:t>với</a:t>
            </a:r>
            <a:r>
              <a:rPr lang="en-US" dirty="0"/>
              <a:t> logic?</a:t>
            </a:r>
            <a:endParaRPr lang="en-VN" dirty="0"/>
          </a:p>
        </p:txBody>
      </p:sp>
      <p:sp>
        <p:nvSpPr>
          <p:cNvPr id="10" name="Text Placeholder 9">
            <a:extLst>
              <a:ext uri="{FF2B5EF4-FFF2-40B4-BE49-F238E27FC236}">
                <a16:creationId xmlns:a16="http://schemas.microsoft.com/office/drawing/2014/main" id="{3C2CDC7B-AFE9-6C1F-2CD6-AA61695C23FD}"/>
              </a:ext>
            </a:extLst>
          </p:cNvPr>
          <p:cNvSpPr>
            <a:spLocks noGrp="1"/>
          </p:cNvSpPr>
          <p:nvPr>
            <p:ph type="body" sz="quarter" idx="16"/>
          </p:nvPr>
        </p:nvSpPr>
        <p:spPr/>
        <p:txBody>
          <a:bodyPr>
            <a:normAutofit lnSpcReduction="10000"/>
          </a:bodyPr>
          <a:lstStyle/>
          <a:p>
            <a:r>
              <a:rPr lang="en-VN" dirty="0"/>
              <a:t>01.</a:t>
            </a:r>
          </a:p>
        </p:txBody>
      </p:sp>
      <p:sp>
        <p:nvSpPr>
          <p:cNvPr id="3" name="Footer Placeholder 2">
            <a:extLst>
              <a:ext uri="{FF2B5EF4-FFF2-40B4-BE49-F238E27FC236}">
                <a16:creationId xmlns:a16="http://schemas.microsoft.com/office/drawing/2014/main" id="{713611AB-0969-B201-BE9C-1296DC1D1004}"/>
              </a:ext>
            </a:extLst>
          </p:cNvPr>
          <p:cNvSpPr>
            <a:spLocks noGrp="1"/>
          </p:cNvSpPr>
          <p:nvPr>
            <p:ph type="ftr" sz="quarter" idx="18"/>
          </p:nvPr>
        </p:nvSpPr>
        <p:spPr/>
        <p:txBody>
          <a:bodyPr/>
          <a:lstStyle/>
          <a:p>
            <a:r>
              <a:rPr lang="vi-VN"/>
              <a:t>Thực hiện bởi Trường Đại học Công nghệ Thông tin, ĐHQG-HCM</a:t>
            </a:r>
            <a:endParaRPr lang="vi-VN" dirty="0"/>
          </a:p>
        </p:txBody>
      </p:sp>
    </p:spTree>
    <p:extLst>
      <p:ext uri="{BB962C8B-B14F-4D97-AF65-F5344CB8AC3E}">
        <p14:creationId xmlns:p14="http://schemas.microsoft.com/office/powerpoint/2010/main" val="1704568434"/>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31BF4E-1948-8A27-9F32-730FE87922B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12EA54D-204D-9CC0-7C59-EB69D39DD122}"/>
              </a:ext>
            </a:extLst>
          </p:cNvPr>
          <p:cNvSpPr>
            <a:spLocks noGrp="1"/>
          </p:cNvSpPr>
          <p:nvPr>
            <p:ph type="title"/>
          </p:nvPr>
        </p:nvSpPr>
        <p:spPr/>
        <p:txBody>
          <a:bodyPr>
            <a:normAutofit/>
          </a:bodyPr>
          <a:lstStyle/>
          <a:p>
            <a:r>
              <a:rPr lang="en-VN" sz="4000" dirty="0"/>
              <a:t>5.4.</a:t>
            </a:r>
            <a:r>
              <a:rPr lang="en-US" sz="4000" dirty="0"/>
              <a:t>2</a:t>
            </a:r>
            <a:r>
              <a:rPr lang="en-VN" sz="4000" dirty="0"/>
              <a:t>. Giải pháp phần mềm </a:t>
            </a:r>
            <a:r>
              <a:rPr lang="en-US" sz="4000" dirty="0"/>
              <a:t>2</a:t>
            </a:r>
            <a:endParaRPr lang="en-VN" sz="4000" dirty="0"/>
          </a:p>
        </p:txBody>
      </p:sp>
      <p:sp>
        <p:nvSpPr>
          <p:cNvPr id="3" name="Content Placeholder 2">
            <a:extLst>
              <a:ext uri="{FF2B5EF4-FFF2-40B4-BE49-F238E27FC236}">
                <a16:creationId xmlns:a16="http://schemas.microsoft.com/office/drawing/2014/main" id="{D37061E3-EF49-38FB-0800-38C87FE1A936}"/>
              </a:ext>
            </a:extLst>
          </p:cNvPr>
          <p:cNvSpPr>
            <a:spLocks noGrp="1"/>
          </p:cNvSpPr>
          <p:nvPr>
            <p:ph idx="1"/>
          </p:nvPr>
        </p:nvSpPr>
        <p:spPr>
          <a:xfrm>
            <a:off x="838199" y="1788160"/>
            <a:ext cx="10908323" cy="4388803"/>
          </a:xfrm>
        </p:spPr>
        <p:txBody>
          <a:bodyPr>
            <a:normAutofit/>
          </a:bodyPr>
          <a:lstStyle/>
          <a:p>
            <a:r>
              <a:rPr lang="en-VN" dirty="0"/>
              <a:t>Mutual exclusion</a:t>
            </a:r>
            <a:r>
              <a:rPr lang="en-US" dirty="0"/>
              <a:t>, </a:t>
            </a:r>
            <a:r>
              <a:rPr lang="en-VN" dirty="0"/>
              <a:t>Progress và Bounded waiting</a:t>
            </a:r>
            <a:r>
              <a:rPr lang="en-US" dirty="0"/>
              <a:t> </a:t>
            </a:r>
            <a:r>
              <a:rPr lang="en-US" dirty="0" err="1"/>
              <a:t>có</a:t>
            </a:r>
            <a:r>
              <a:rPr lang="en-VN" dirty="0"/>
              <a:t> được đảm bảo</a:t>
            </a:r>
            <a:r>
              <a:rPr lang="en-US" dirty="0"/>
              <a:t>?</a:t>
            </a:r>
            <a:endParaRPr lang="en-VN" i="1" dirty="0">
              <a:latin typeface="Courier New" panose="02070309020205020404" pitchFamily="49" charset="0"/>
              <a:cs typeface="Courier New" panose="02070309020205020404" pitchFamily="49" charset="0"/>
            </a:endParaRPr>
          </a:p>
        </p:txBody>
      </p:sp>
      <p:sp>
        <p:nvSpPr>
          <p:cNvPr id="4" name="Footer Placeholder 3">
            <a:extLst>
              <a:ext uri="{FF2B5EF4-FFF2-40B4-BE49-F238E27FC236}">
                <a16:creationId xmlns:a16="http://schemas.microsoft.com/office/drawing/2014/main" id="{DCC7C055-37C3-1A7B-F1F3-FF63A605EA1C}"/>
              </a:ext>
            </a:extLst>
          </p:cNvPr>
          <p:cNvSpPr>
            <a:spLocks noGrp="1"/>
          </p:cNvSpPr>
          <p:nvPr>
            <p:ph type="ftr" sz="quarter" idx="11"/>
          </p:nvPr>
        </p:nvSpPr>
        <p:spPr/>
        <p:txBody>
          <a:bodyPr/>
          <a:lstStyle/>
          <a:p>
            <a:r>
              <a:rPr lang="vi-VN"/>
              <a:t>Thực hiện bởi Trường Đại học Công nghệ Thông tin, ĐHQG-HCM</a:t>
            </a:r>
            <a:endParaRPr lang="en-VN" dirty="0"/>
          </a:p>
        </p:txBody>
      </p:sp>
      <p:sp>
        <p:nvSpPr>
          <p:cNvPr id="5" name="Slide Number Placeholder 4">
            <a:extLst>
              <a:ext uri="{FF2B5EF4-FFF2-40B4-BE49-F238E27FC236}">
                <a16:creationId xmlns:a16="http://schemas.microsoft.com/office/drawing/2014/main" id="{275B015B-F6B6-2FDE-F0D9-B326738AF1DC}"/>
              </a:ext>
            </a:extLst>
          </p:cNvPr>
          <p:cNvSpPr>
            <a:spLocks noGrp="1"/>
          </p:cNvSpPr>
          <p:nvPr>
            <p:ph type="sldNum" sz="quarter" idx="12"/>
          </p:nvPr>
        </p:nvSpPr>
        <p:spPr/>
        <p:txBody>
          <a:bodyPr/>
          <a:lstStyle/>
          <a:p>
            <a:fld id="{D8B0B3AC-44A8-D142-AAF6-9A453466E1A4}" type="slidenum">
              <a:rPr lang="en-VN" smtClean="0"/>
              <a:pPr/>
              <a:t>40</a:t>
            </a:fld>
            <a:endParaRPr lang="en-VN" dirty="0"/>
          </a:p>
        </p:txBody>
      </p:sp>
    </p:spTree>
    <p:extLst>
      <p:ext uri="{BB962C8B-B14F-4D97-AF65-F5344CB8AC3E}">
        <p14:creationId xmlns:p14="http://schemas.microsoft.com/office/powerpoint/2010/main" val="3637420842"/>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B7F0B48-DBB1-B683-F611-3ECDB5A9CC08}"/>
              </a:ext>
            </a:extLst>
          </p:cNvPr>
          <p:cNvSpPr>
            <a:spLocks noGrp="1"/>
          </p:cNvSpPr>
          <p:nvPr>
            <p:ph type="sldNum" sz="quarter" idx="12"/>
          </p:nvPr>
        </p:nvSpPr>
        <p:spPr/>
        <p:txBody>
          <a:bodyPr/>
          <a:lstStyle/>
          <a:p>
            <a:fld id="{D8B0B3AC-44A8-D142-AAF6-9A453466E1A4}" type="slidenum">
              <a:rPr lang="en-VN" smtClean="0"/>
              <a:pPr/>
              <a:t>41</a:t>
            </a:fld>
            <a:endParaRPr lang="en-VN" dirty="0"/>
          </a:p>
        </p:txBody>
      </p:sp>
      <p:sp>
        <p:nvSpPr>
          <p:cNvPr id="3" name="Text Placeholder 2">
            <a:extLst>
              <a:ext uri="{FF2B5EF4-FFF2-40B4-BE49-F238E27FC236}">
                <a16:creationId xmlns:a16="http://schemas.microsoft.com/office/drawing/2014/main" id="{3367EC22-D9D1-6A06-1F83-366F706A3F13}"/>
              </a:ext>
            </a:extLst>
          </p:cNvPr>
          <p:cNvSpPr>
            <a:spLocks noGrp="1"/>
          </p:cNvSpPr>
          <p:nvPr>
            <p:ph type="body" sz="quarter" idx="13"/>
          </p:nvPr>
        </p:nvSpPr>
        <p:spPr>
          <a:xfrm>
            <a:off x="1470929" y="1487155"/>
            <a:ext cx="9210469" cy="1492527"/>
          </a:xfrm>
        </p:spPr>
        <p:txBody>
          <a:bodyPr>
            <a:normAutofit/>
          </a:bodyPr>
          <a:lstStyle/>
          <a:p>
            <a:r>
              <a:rPr lang="en-VN" sz="4100" dirty="0"/>
              <a:t>CÁC GIẢI PHÁP DỰA TRÊN NGẮT</a:t>
            </a:r>
            <a:br>
              <a:rPr lang="en-VN" sz="4100" dirty="0"/>
            </a:br>
            <a:r>
              <a:rPr lang="en-VN" sz="4100" dirty="0"/>
              <a:t>(GIẢI PHÁP PHẦN MỀM)</a:t>
            </a:r>
          </a:p>
        </p:txBody>
      </p:sp>
      <p:sp>
        <p:nvSpPr>
          <p:cNvPr id="4" name="Text Placeholder 3">
            <a:extLst>
              <a:ext uri="{FF2B5EF4-FFF2-40B4-BE49-F238E27FC236}">
                <a16:creationId xmlns:a16="http://schemas.microsoft.com/office/drawing/2014/main" id="{52CEEB09-F1EE-4F59-3F02-6A7DE654C69F}"/>
              </a:ext>
            </a:extLst>
          </p:cNvPr>
          <p:cNvSpPr>
            <a:spLocks noGrp="1"/>
          </p:cNvSpPr>
          <p:nvPr>
            <p:ph type="body" sz="quarter" idx="14"/>
          </p:nvPr>
        </p:nvSpPr>
        <p:spPr/>
        <p:txBody>
          <a:bodyPr/>
          <a:lstStyle/>
          <a:p>
            <a:r>
              <a:rPr lang="en-VN" dirty="0"/>
              <a:t>5.4.</a:t>
            </a:r>
            <a:r>
              <a:rPr lang="en-US" dirty="0"/>
              <a:t>3</a:t>
            </a:r>
            <a:r>
              <a:rPr lang="en-VN" dirty="0"/>
              <a:t>. Giải pháp Peterson</a:t>
            </a:r>
          </a:p>
        </p:txBody>
      </p:sp>
      <p:sp>
        <p:nvSpPr>
          <p:cNvPr id="5" name="Text Placeholder 4">
            <a:extLst>
              <a:ext uri="{FF2B5EF4-FFF2-40B4-BE49-F238E27FC236}">
                <a16:creationId xmlns:a16="http://schemas.microsoft.com/office/drawing/2014/main" id="{26CD0DE5-F2BE-8100-F8E5-8E4FE17E482C}"/>
              </a:ext>
            </a:extLst>
          </p:cNvPr>
          <p:cNvSpPr>
            <a:spLocks noGrp="1"/>
          </p:cNvSpPr>
          <p:nvPr>
            <p:ph type="body" sz="quarter" idx="15"/>
          </p:nvPr>
        </p:nvSpPr>
        <p:spPr/>
        <p:txBody>
          <a:bodyPr/>
          <a:lstStyle/>
          <a:p>
            <a:r>
              <a:rPr lang="en-VN" dirty="0"/>
              <a:t>Giải pháp phần mềm 1</a:t>
            </a:r>
            <a:r>
              <a:rPr lang="en-US" dirty="0"/>
              <a:t> </a:t>
            </a:r>
            <a:r>
              <a:rPr lang="en-US" dirty="0" err="1"/>
              <a:t>và</a:t>
            </a:r>
            <a:r>
              <a:rPr lang="en-US" dirty="0"/>
              <a:t> 2</a:t>
            </a:r>
            <a:r>
              <a:rPr lang="en-VN" dirty="0"/>
              <a:t> đã đưa ra ý tưởng về cách đảm bảo mutual exclusion tuy vẫn chưa thực hiện tốt việc đảm bảo progress và bounded waiting. Khắc phục các nhược điểm của </a:t>
            </a:r>
            <a:r>
              <a:rPr lang="en-US" dirty="0" err="1"/>
              <a:t>các</a:t>
            </a:r>
            <a:r>
              <a:rPr lang="en-US" dirty="0"/>
              <a:t> </a:t>
            </a:r>
            <a:r>
              <a:rPr lang="en-VN" dirty="0"/>
              <a:t>giải pháp trên, Peterson đã đề xuất một giải pharp đảm bảo được cả 03 yêu cầu về lời giải của bài toán vùng tranh chấp.</a:t>
            </a:r>
          </a:p>
        </p:txBody>
      </p:sp>
      <p:sp>
        <p:nvSpPr>
          <p:cNvPr id="6" name="Text Placeholder 5">
            <a:extLst>
              <a:ext uri="{FF2B5EF4-FFF2-40B4-BE49-F238E27FC236}">
                <a16:creationId xmlns:a16="http://schemas.microsoft.com/office/drawing/2014/main" id="{E18864EC-BE54-71C2-B7EB-7710E4E7409D}"/>
              </a:ext>
            </a:extLst>
          </p:cNvPr>
          <p:cNvSpPr>
            <a:spLocks noGrp="1"/>
          </p:cNvSpPr>
          <p:nvPr>
            <p:ph type="body" sz="quarter" idx="16"/>
          </p:nvPr>
        </p:nvSpPr>
        <p:spPr/>
        <p:txBody>
          <a:bodyPr>
            <a:normAutofit lnSpcReduction="10000"/>
          </a:bodyPr>
          <a:lstStyle/>
          <a:p>
            <a:r>
              <a:rPr lang="en-VN" dirty="0"/>
              <a:t>04.</a:t>
            </a:r>
          </a:p>
        </p:txBody>
      </p:sp>
      <p:sp>
        <p:nvSpPr>
          <p:cNvPr id="8" name="Footer Placeholder 7">
            <a:extLst>
              <a:ext uri="{FF2B5EF4-FFF2-40B4-BE49-F238E27FC236}">
                <a16:creationId xmlns:a16="http://schemas.microsoft.com/office/drawing/2014/main" id="{24995CF1-7A88-C05F-36CA-97BE96F34165}"/>
              </a:ext>
            </a:extLst>
          </p:cNvPr>
          <p:cNvSpPr>
            <a:spLocks noGrp="1"/>
          </p:cNvSpPr>
          <p:nvPr>
            <p:ph type="ftr" sz="quarter" idx="18"/>
          </p:nvPr>
        </p:nvSpPr>
        <p:spPr/>
        <p:txBody>
          <a:bodyPr/>
          <a:lstStyle/>
          <a:p>
            <a:r>
              <a:rPr lang="vi-VN"/>
              <a:t>Thực hiện bởi Trường Đại học Công nghệ Thông tin, ĐHQG-HCM</a:t>
            </a:r>
            <a:endParaRPr lang="vi-VN" dirty="0"/>
          </a:p>
        </p:txBody>
      </p:sp>
    </p:spTree>
    <p:extLst>
      <p:ext uri="{BB962C8B-B14F-4D97-AF65-F5344CB8AC3E}">
        <p14:creationId xmlns:p14="http://schemas.microsoft.com/office/powerpoint/2010/main" val="3726252832"/>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1F06C9-2BAE-CA41-2DBA-10C1BE4A68F7}"/>
              </a:ext>
            </a:extLst>
          </p:cNvPr>
          <p:cNvSpPr>
            <a:spLocks noGrp="1"/>
          </p:cNvSpPr>
          <p:nvPr>
            <p:ph type="title"/>
          </p:nvPr>
        </p:nvSpPr>
        <p:spPr/>
        <p:txBody>
          <a:bodyPr>
            <a:normAutofit/>
          </a:bodyPr>
          <a:lstStyle/>
          <a:p>
            <a:r>
              <a:rPr lang="en-VN" sz="4000" dirty="0"/>
              <a:t>5.4.</a:t>
            </a:r>
            <a:r>
              <a:rPr lang="en-US" sz="4000" dirty="0"/>
              <a:t>3</a:t>
            </a:r>
            <a:r>
              <a:rPr lang="en-VN" sz="4000" dirty="0"/>
              <a:t>. Giải pháp Peterson</a:t>
            </a:r>
          </a:p>
        </p:txBody>
      </p:sp>
      <p:sp>
        <p:nvSpPr>
          <p:cNvPr id="3" name="Content Placeholder 2">
            <a:extLst>
              <a:ext uri="{FF2B5EF4-FFF2-40B4-BE49-F238E27FC236}">
                <a16:creationId xmlns:a16="http://schemas.microsoft.com/office/drawing/2014/main" id="{EA01678C-7570-C05C-9D91-2B4940D85606}"/>
              </a:ext>
            </a:extLst>
          </p:cNvPr>
          <p:cNvSpPr>
            <a:spLocks noGrp="1"/>
          </p:cNvSpPr>
          <p:nvPr>
            <p:ph idx="1"/>
          </p:nvPr>
        </p:nvSpPr>
        <p:spPr/>
        <p:txBody>
          <a:bodyPr>
            <a:normAutofit fontScale="77500" lnSpcReduction="20000"/>
          </a:bodyPr>
          <a:lstStyle/>
          <a:p>
            <a:r>
              <a:rPr lang="en-VN" dirty="0"/>
              <a:t>Giải pháp dành cho 2 tiến trình</a:t>
            </a:r>
            <a:r>
              <a:rPr lang="en-US" dirty="0"/>
              <a:t>.</a:t>
            </a:r>
            <a:endParaRPr lang="en-VN" dirty="0"/>
          </a:p>
          <a:p>
            <a:r>
              <a:rPr lang="en-VN" dirty="0"/>
              <a:t>Giả sử 2 lệnh hợp ngữ </a:t>
            </a:r>
            <a:r>
              <a:rPr lang="en-VN" dirty="0">
                <a:latin typeface="Courier New" panose="02070309020205020404" pitchFamily="49" charset="0"/>
                <a:cs typeface="Courier New" panose="02070309020205020404" pitchFamily="49" charset="0"/>
              </a:rPr>
              <a:t>load</a:t>
            </a:r>
            <a:r>
              <a:rPr lang="en-VN" dirty="0"/>
              <a:t> và </a:t>
            </a:r>
            <a:r>
              <a:rPr lang="en-VN" dirty="0">
                <a:latin typeface="Courier New" panose="02070309020205020404" pitchFamily="49" charset="0"/>
                <a:cs typeface="Courier New" panose="02070309020205020404" pitchFamily="49" charset="0"/>
              </a:rPr>
              <a:t>store</a:t>
            </a:r>
            <a:r>
              <a:rPr lang="en-VN" dirty="0"/>
              <a:t> là 2 thao tác </a:t>
            </a:r>
            <a:r>
              <a:rPr lang="en-VN" b="1" dirty="0">
                <a:gradFill>
                  <a:gsLst>
                    <a:gs pos="0">
                      <a:srgbClr val="00C6FF"/>
                    </a:gs>
                    <a:gs pos="100000">
                      <a:srgbClr val="0072FF"/>
                    </a:gs>
                  </a:gsLst>
                  <a:lin ang="5400000" scaled="1"/>
                </a:gradFill>
              </a:rPr>
              <a:t>đơn nguyên </a:t>
            </a:r>
            <a:r>
              <a:rPr lang="en-VN" dirty="0"/>
              <a:t>(không thể bị cắt ngang)</a:t>
            </a:r>
            <a:r>
              <a:rPr lang="en-US" dirty="0"/>
              <a:t>.</a:t>
            </a:r>
            <a:endParaRPr lang="en-VN" dirty="0"/>
          </a:p>
          <a:p>
            <a:r>
              <a:rPr lang="en-VN" dirty="0"/>
              <a:t>2 tiến trình cùng chia sẻ hai biến:</a:t>
            </a:r>
            <a:endParaRPr lang="en-VN" dirty="0">
              <a:latin typeface="Courier New" panose="02070309020205020404" pitchFamily="49" charset="0"/>
              <a:cs typeface="Courier New" panose="02070309020205020404" pitchFamily="49" charset="0"/>
            </a:endParaRPr>
          </a:p>
          <a:p>
            <a:pPr marL="457200" lvl="1" indent="0">
              <a:buNone/>
            </a:pPr>
            <a:r>
              <a:rPr lang="en-US" sz="2600" dirty="0" err="1">
                <a:latin typeface="Courier New" panose="02070309020205020404" pitchFamily="49" charset="0"/>
                <a:cs typeface="Courier New" panose="02070309020205020404" pitchFamily="49" charset="0"/>
              </a:rPr>
              <a:t>i</a:t>
            </a:r>
            <a:r>
              <a:rPr lang="en-VN" sz="2600" dirty="0">
                <a:latin typeface="Courier New" panose="02070309020205020404" pitchFamily="49" charset="0"/>
                <a:cs typeface="Courier New" panose="02070309020205020404" pitchFamily="49" charset="0"/>
              </a:rPr>
              <a:t>nt turn;</a:t>
            </a:r>
          </a:p>
          <a:p>
            <a:pPr marL="457200" lvl="1" indent="0">
              <a:buNone/>
            </a:pPr>
            <a:r>
              <a:rPr lang="en-US" sz="2600" dirty="0">
                <a:latin typeface="Courier New" panose="02070309020205020404" pitchFamily="49" charset="0"/>
                <a:cs typeface="Courier New" panose="02070309020205020404" pitchFamily="49" charset="0"/>
              </a:rPr>
              <a:t>b</a:t>
            </a:r>
            <a:r>
              <a:rPr lang="en-VN" sz="2600" dirty="0">
                <a:latin typeface="Courier New" panose="02070309020205020404" pitchFamily="49" charset="0"/>
                <a:cs typeface="Courier New" panose="02070309020205020404" pitchFamily="49" charset="0"/>
              </a:rPr>
              <a:t>oolean flag[2];</a:t>
            </a:r>
          </a:p>
          <a:p>
            <a:r>
              <a:rPr lang="en-VN" dirty="0"/>
              <a:t>Biến </a:t>
            </a:r>
            <a:r>
              <a:rPr lang="en-VN" dirty="0">
                <a:latin typeface="Courier New" panose="02070309020205020404" pitchFamily="49" charset="0"/>
                <a:cs typeface="Courier New" panose="02070309020205020404" pitchFamily="49" charset="0"/>
              </a:rPr>
              <a:t>turn</a:t>
            </a:r>
            <a:r>
              <a:rPr lang="en-VN" dirty="0"/>
              <a:t> có tác dụng chỉ ra tiến trình nào tới lượt để vào vùng tranh chấp</a:t>
            </a:r>
            <a:r>
              <a:rPr lang="en-US" dirty="0"/>
              <a:t>.</a:t>
            </a:r>
            <a:endParaRPr lang="en-VN" dirty="0"/>
          </a:p>
          <a:p>
            <a:r>
              <a:rPr lang="en-VN" dirty="0"/>
              <a:t>Mảng </a:t>
            </a:r>
            <a:r>
              <a:rPr lang="en-VN" dirty="0">
                <a:latin typeface="Courier New" panose="02070309020205020404" pitchFamily="49" charset="0"/>
                <a:cs typeface="Courier New" panose="02070309020205020404" pitchFamily="49" charset="0"/>
              </a:rPr>
              <a:t>flag[] </a:t>
            </a:r>
            <a:r>
              <a:rPr lang="en-VN" dirty="0"/>
              <a:t>được dùng để xác định liệu tiến trình đã sẵn sàng để vào vùng tranh chấp chưa</a:t>
            </a:r>
            <a:r>
              <a:rPr lang="en-US" dirty="0"/>
              <a:t>.</a:t>
            </a:r>
            <a:endParaRPr lang="en-VN" dirty="0"/>
          </a:p>
          <a:p>
            <a:pPr marL="457200" lvl="1" indent="0">
              <a:buNone/>
            </a:pPr>
            <a:r>
              <a:rPr lang="en-US" sz="2600" i="1" dirty="0">
                <a:latin typeface="Courier New" panose="02070309020205020404" pitchFamily="49" charset="0"/>
                <a:cs typeface="Courier New" panose="02070309020205020404" pitchFamily="49" charset="0"/>
              </a:rPr>
              <a:t>f</a:t>
            </a:r>
            <a:r>
              <a:rPr lang="en-VN" sz="2600" i="1" dirty="0">
                <a:latin typeface="Courier New" panose="02070309020205020404" pitchFamily="49" charset="0"/>
                <a:cs typeface="Courier New" panose="02070309020205020404" pitchFamily="49" charset="0"/>
              </a:rPr>
              <a:t>lag[i] = true; </a:t>
            </a:r>
            <a:r>
              <a:rPr lang="en-VN" sz="2600" dirty="0"/>
              <a:t>cho biết là </a:t>
            </a:r>
            <a:r>
              <a:rPr lang="en-VN" sz="2600" b="1" dirty="0">
                <a:gradFill>
                  <a:gsLst>
                    <a:gs pos="0">
                      <a:srgbClr val="00C6FF"/>
                    </a:gs>
                    <a:gs pos="100000">
                      <a:srgbClr val="0072FF"/>
                    </a:gs>
                  </a:gsLst>
                  <a:lin ang="5400000" scaled="1"/>
                </a:gradFill>
              </a:rPr>
              <a:t>P</a:t>
            </a:r>
            <a:r>
              <a:rPr lang="en-VN" sz="2600" b="1" baseline="-25000" dirty="0">
                <a:gradFill>
                  <a:gsLst>
                    <a:gs pos="0">
                      <a:srgbClr val="00C6FF"/>
                    </a:gs>
                    <a:gs pos="100000">
                      <a:srgbClr val="0072FF"/>
                    </a:gs>
                  </a:gsLst>
                  <a:lin ang="5400000" scaled="1"/>
                </a:gradFill>
              </a:rPr>
              <a:t>i</a:t>
            </a:r>
            <a:r>
              <a:rPr lang="en-VN" sz="2600" dirty="0"/>
              <a:t> đã sẵn sàng để vào vùng tranh chấp</a:t>
            </a:r>
            <a:r>
              <a:rPr lang="en-US" sz="2600" dirty="0"/>
              <a:t>.</a:t>
            </a:r>
            <a:endParaRPr lang="en-VN" sz="2600" dirty="0"/>
          </a:p>
          <a:p>
            <a:endParaRPr lang="en-VN" dirty="0"/>
          </a:p>
        </p:txBody>
      </p:sp>
      <p:sp>
        <p:nvSpPr>
          <p:cNvPr id="4" name="Footer Placeholder 3">
            <a:extLst>
              <a:ext uri="{FF2B5EF4-FFF2-40B4-BE49-F238E27FC236}">
                <a16:creationId xmlns:a16="http://schemas.microsoft.com/office/drawing/2014/main" id="{E90D2789-4AFB-34C3-C6C6-20612FDADEAA}"/>
              </a:ext>
            </a:extLst>
          </p:cNvPr>
          <p:cNvSpPr>
            <a:spLocks noGrp="1"/>
          </p:cNvSpPr>
          <p:nvPr>
            <p:ph type="ftr" sz="quarter" idx="11"/>
          </p:nvPr>
        </p:nvSpPr>
        <p:spPr/>
        <p:txBody>
          <a:bodyPr/>
          <a:lstStyle/>
          <a:p>
            <a:r>
              <a:rPr lang="vi-VN"/>
              <a:t>Thực hiện bởi Trường Đại học Công nghệ Thông tin, ĐHQG-HCM</a:t>
            </a:r>
            <a:endParaRPr lang="en-VN" dirty="0"/>
          </a:p>
        </p:txBody>
      </p:sp>
      <p:sp>
        <p:nvSpPr>
          <p:cNvPr id="5" name="Slide Number Placeholder 4">
            <a:extLst>
              <a:ext uri="{FF2B5EF4-FFF2-40B4-BE49-F238E27FC236}">
                <a16:creationId xmlns:a16="http://schemas.microsoft.com/office/drawing/2014/main" id="{F3C75959-9000-2329-05FC-D10A45062186}"/>
              </a:ext>
            </a:extLst>
          </p:cNvPr>
          <p:cNvSpPr>
            <a:spLocks noGrp="1"/>
          </p:cNvSpPr>
          <p:nvPr>
            <p:ph type="sldNum" sz="quarter" idx="12"/>
          </p:nvPr>
        </p:nvSpPr>
        <p:spPr/>
        <p:txBody>
          <a:bodyPr/>
          <a:lstStyle/>
          <a:p>
            <a:fld id="{D8B0B3AC-44A8-D142-AAF6-9A453466E1A4}" type="slidenum">
              <a:rPr lang="en-VN" smtClean="0"/>
              <a:pPr/>
              <a:t>42</a:t>
            </a:fld>
            <a:endParaRPr lang="en-VN" dirty="0"/>
          </a:p>
        </p:txBody>
      </p:sp>
    </p:spTree>
    <p:extLst>
      <p:ext uri="{BB962C8B-B14F-4D97-AF65-F5344CB8AC3E}">
        <p14:creationId xmlns:p14="http://schemas.microsoft.com/office/powerpoint/2010/main" val="60938860"/>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additive="base">
                                        <p:cTn id="1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 calcmode="lin" valueType="num">
                                      <p:cBhvr additive="base">
                                        <p:cTn id="2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 calcmode="lin" valueType="num">
                                      <p:cBhvr additive="base">
                                        <p:cTn id="31"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 calcmode="lin" valueType="num">
                                      <p:cBhvr additive="base">
                                        <p:cTn id="37"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6" end="6"/>
                                            </p:txEl>
                                          </p:spTgt>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3">
                                            <p:txEl>
                                              <p:pRg st="7" end="7"/>
                                            </p:txEl>
                                          </p:spTgt>
                                        </p:tgtEl>
                                        <p:attrNameLst>
                                          <p:attrName>style.visibility</p:attrName>
                                        </p:attrNameLst>
                                      </p:cBhvr>
                                      <p:to>
                                        <p:strVal val="visible"/>
                                      </p:to>
                                    </p:set>
                                    <p:anim calcmode="lin" valueType="num">
                                      <p:cBhvr additive="base">
                                        <p:cTn id="41"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1F06C9-2BAE-CA41-2DBA-10C1BE4A68F7}"/>
              </a:ext>
            </a:extLst>
          </p:cNvPr>
          <p:cNvSpPr>
            <a:spLocks noGrp="1"/>
          </p:cNvSpPr>
          <p:nvPr>
            <p:ph type="title"/>
          </p:nvPr>
        </p:nvSpPr>
        <p:spPr>
          <a:xfrm>
            <a:off x="838200" y="239610"/>
            <a:ext cx="10515600" cy="979200"/>
          </a:xfrm>
        </p:spPr>
        <p:txBody>
          <a:bodyPr>
            <a:normAutofit/>
          </a:bodyPr>
          <a:lstStyle/>
          <a:p>
            <a:r>
              <a:rPr lang="en-VN" sz="4000" dirty="0"/>
              <a:t>5.4.</a:t>
            </a:r>
            <a:r>
              <a:rPr lang="en-US" sz="4000" dirty="0"/>
              <a:t>3</a:t>
            </a:r>
            <a:r>
              <a:rPr lang="en-VN" sz="4000" dirty="0"/>
              <a:t>. Giải pháp Peterson</a:t>
            </a:r>
          </a:p>
        </p:txBody>
      </p:sp>
      <p:sp>
        <p:nvSpPr>
          <p:cNvPr id="4" name="Footer Placeholder 3">
            <a:extLst>
              <a:ext uri="{FF2B5EF4-FFF2-40B4-BE49-F238E27FC236}">
                <a16:creationId xmlns:a16="http://schemas.microsoft.com/office/drawing/2014/main" id="{E90D2789-4AFB-34C3-C6C6-20612FDADEAA}"/>
              </a:ext>
            </a:extLst>
          </p:cNvPr>
          <p:cNvSpPr>
            <a:spLocks noGrp="1"/>
          </p:cNvSpPr>
          <p:nvPr>
            <p:ph type="ftr" sz="quarter" idx="11"/>
          </p:nvPr>
        </p:nvSpPr>
        <p:spPr/>
        <p:txBody>
          <a:bodyPr/>
          <a:lstStyle/>
          <a:p>
            <a:r>
              <a:rPr lang="vi-VN"/>
              <a:t>Thực hiện bởi Trường Đại học Công nghệ Thông tin, ĐHQG-HCM</a:t>
            </a:r>
            <a:endParaRPr lang="en-VN" dirty="0"/>
          </a:p>
        </p:txBody>
      </p:sp>
      <p:sp>
        <p:nvSpPr>
          <p:cNvPr id="5" name="Slide Number Placeholder 4">
            <a:extLst>
              <a:ext uri="{FF2B5EF4-FFF2-40B4-BE49-F238E27FC236}">
                <a16:creationId xmlns:a16="http://schemas.microsoft.com/office/drawing/2014/main" id="{F3C75959-9000-2329-05FC-D10A45062186}"/>
              </a:ext>
            </a:extLst>
          </p:cNvPr>
          <p:cNvSpPr>
            <a:spLocks noGrp="1"/>
          </p:cNvSpPr>
          <p:nvPr>
            <p:ph type="sldNum" sz="quarter" idx="12"/>
          </p:nvPr>
        </p:nvSpPr>
        <p:spPr/>
        <p:txBody>
          <a:bodyPr/>
          <a:lstStyle/>
          <a:p>
            <a:fld id="{D8B0B3AC-44A8-D142-AAF6-9A453466E1A4}" type="slidenum">
              <a:rPr lang="en-VN" smtClean="0"/>
              <a:pPr/>
              <a:t>43</a:t>
            </a:fld>
            <a:endParaRPr lang="en-VN" dirty="0"/>
          </a:p>
        </p:txBody>
      </p:sp>
      <p:sp>
        <p:nvSpPr>
          <p:cNvPr id="8" name="Content Placeholder 7">
            <a:extLst>
              <a:ext uri="{FF2B5EF4-FFF2-40B4-BE49-F238E27FC236}">
                <a16:creationId xmlns:a16="http://schemas.microsoft.com/office/drawing/2014/main" id="{466ECF1D-7989-7F0E-331A-33A2D98A2C5E}"/>
              </a:ext>
            </a:extLst>
          </p:cNvPr>
          <p:cNvSpPr>
            <a:spLocks noGrp="1"/>
          </p:cNvSpPr>
          <p:nvPr>
            <p:ph idx="1"/>
          </p:nvPr>
        </p:nvSpPr>
        <p:spPr>
          <a:xfrm>
            <a:off x="4478974" y="1140753"/>
            <a:ext cx="4619374" cy="5094703"/>
          </a:xfrm>
        </p:spPr>
        <p:txBody>
          <a:bodyPr>
            <a:normAutofit fontScale="25000" lnSpcReduction="20000"/>
          </a:bodyPr>
          <a:lstStyle/>
          <a:p>
            <a:pPr>
              <a:buFont typeface="Monotype Sorts" pitchFamily="-84" charset="2"/>
              <a:buNone/>
            </a:pPr>
            <a:r>
              <a:rPr lang="en-US" altLang="en-US" sz="7200" b="1" dirty="0">
                <a:gradFill>
                  <a:gsLst>
                    <a:gs pos="0">
                      <a:srgbClr val="00C6FF"/>
                    </a:gs>
                    <a:gs pos="100000">
                      <a:srgbClr val="0072FF"/>
                    </a:gs>
                  </a:gsLst>
                  <a:lin ang="5400000" scaled="1"/>
                </a:gradFill>
              </a:rPr>
              <a:t>P</a:t>
            </a:r>
            <a:r>
              <a:rPr lang="en-US" altLang="en-US" sz="7200" b="1" baseline="-25000" dirty="0">
                <a:gradFill>
                  <a:gsLst>
                    <a:gs pos="0">
                      <a:srgbClr val="00C6FF"/>
                    </a:gs>
                    <a:gs pos="100000">
                      <a:srgbClr val="0072FF"/>
                    </a:gs>
                  </a:gsLst>
                  <a:lin ang="5400000" scaled="1"/>
                </a:gradFill>
              </a:rPr>
              <a:t>i</a:t>
            </a:r>
          </a:p>
          <a:p>
            <a:pPr>
              <a:buNone/>
            </a:pPr>
            <a:r>
              <a:rPr lang="en-US" altLang="en-US" sz="6400" dirty="0">
                <a:solidFill>
                  <a:srgbClr val="000000"/>
                </a:solidFill>
                <a:latin typeface="Courier New" panose="02070309020205020404" pitchFamily="49" charset="0"/>
              </a:rPr>
              <a:t>{</a:t>
            </a:r>
          </a:p>
          <a:p>
            <a:pPr lvl="1">
              <a:buNone/>
            </a:pPr>
            <a:r>
              <a:rPr lang="en-US" altLang="en-US" sz="6400" dirty="0">
                <a:solidFill>
                  <a:srgbClr val="000000"/>
                </a:solidFill>
                <a:latin typeface="Courier New" panose="02070309020205020404" pitchFamily="49" charset="0"/>
              </a:rPr>
              <a:t>while (true){ </a:t>
            </a:r>
          </a:p>
          <a:p>
            <a:pPr lvl="1">
              <a:buNone/>
            </a:pPr>
            <a:endParaRPr lang="en-US" altLang="en-US" sz="6400" dirty="0">
              <a:solidFill>
                <a:srgbClr val="000000"/>
              </a:solidFill>
              <a:latin typeface="Courier New" panose="02070309020205020404" pitchFamily="49" charset="0"/>
            </a:endParaRPr>
          </a:p>
          <a:p>
            <a:pPr lvl="1">
              <a:buNone/>
            </a:pPr>
            <a:r>
              <a:rPr lang="en-US" altLang="en-US" sz="6400" dirty="0">
                <a:solidFill>
                  <a:srgbClr val="000000"/>
                </a:solidFill>
                <a:latin typeface="Courier New" panose="02070309020205020404" pitchFamily="49" charset="0"/>
              </a:rPr>
              <a:t>	</a:t>
            </a:r>
            <a:r>
              <a:rPr lang="en-US" altLang="en-US" sz="6400" b="1" dirty="0">
                <a:gradFill>
                  <a:gsLst>
                    <a:gs pos="0">
                      <a:srgbClr val="0072FF"/>
                    </a:gs>
                    <a:gs pos="100000">
                      <a:srgbClr val="00C6FF"/>
                    </a:gs>
                  </a:gsLst>
                  <a:lin ang="2700000" scaled="1"/>
                </a:gradFill>
                <a:latin typeface="Courier New" panose="02070309020205020404" pitchFamily="49" charset="0"/>
              </a:rPr>
              <a:t>flag[</a:t>
            </a:r>
            <a:r>
              <a:rPr lang="en-US" altLang="en-US" sz="6400" b="1" dirty="0" err="1">
                <a:gradFill>
                  <a:gsLst>
                    <a:gs pos="0">
                      <a:srgbClr val="0072FF"/>
                    </a:gs>
                    <a:gs pos="100000">
                      <a:srgbClr val="00C6FF"/>
                    </a:gs>
                  </a:gsLst>
                  <a:lin ang="2700000" scaled="1"/>
                </a:gradFill>
                <a:latin typeface="Courier New" panose="02070309020205020404" pitchFamily="49" charset="0"/>
              </a:rPr>
              <a:t>i</a:t>
            </a:r>
            <a:r>
              <a:rPr lang="en-US" altLang="en-US" sz="6400" b="1" dirty="0">
                <a:gradFill>
                  <a:gsLst>
                    <a:gs pos="0">
                      <a:srgbClr val="0072FF"/>
                    </a:gs>
                    <a:gs pos="100000">
                      <a:srgbClr val="00C6FF"/>
                    </a:gs>
                  </a:gsLst>
                  <a:lin ang="2700000" scaled="1"/>
                </a:gradFill>
                <a:latin typeface="Courier New" panose="02070309020205020404" pitchFamily="49" charset="0"/>
              </a:rPr>
              <a:t>] = true; </a:t>
            </a:r>
          </a:p>
          <a:p>
            <a:pPr lvl="1">
              <a:buNone/>
            </a:pPr>
            <a:r>
              <a:rPr lang="en-US" altLang="en-US" sz="6400" b="1" dirty="0">
                <a:gradFill>
                  <a:gsLst>
                    <a:gs pos="0">
                      <a:srgbClr val="0072FF"/>
                    </a:gs>
                    <a:gs pos="100000">
                      <a:srgbClr val="00C6FF"/>
                    </a:gs>
                  </a:gsLst>
                  <a:lin ang="2700000" scaled="1"/>
                </a:gradFill>
                <a:latin typeface="Courier New" panose="02070309020205020404" pitchFamily="49" charset="0"/>
              </a:rPr>
              <a:t>	turn = j; </a:t>
            </a:r>
          </a:p>
          <a:p>
            <a:pPr lvl="1">
              <a:buNone/>
            </a:pPr>
            <a:r>
              <a:rPr lang="en-US" altLang="en-US" sz="6400" b="1" dirty="0">
                <a:gradFill>
                  <a:gsLst>
                    <a:gs pos="0">
                      <a:srgbClr val="0072FF"/>
                    </a:gs>
                    <a:gs pos="100000">
                      <a:srgbClr val="00C6FF"/>
                    </a:gs>
                  </a:gsLst>
                  <a:lin ang="2700000" scaled="1"/>
                </a:gradFill>
                <a:latin typeface="Courier New" panose="02070309020205020404" pitchFamily="49" charset="0"/>
              </a:rPr>
              <a:t>	while (flag[j] &amp;&amp; turn = = j);</a:t>
            </a:r>
          </a:p>
          <a:p>
            <a:pPr lvl="1">
              <a:lnSpc>
                <a:spcPct val="170000"/>
              </a:lnSpc>
              <a:spcBef>
                <a:spcPts val="1200"/>
              </a:spcBef>
              <a:spcAft>
                <a:spcPts val="1200"/>
              </a:spcAft>
              <a:buNone/>
            </a:pPr>
            <a:r>
              <a:rPr lang="en-US" altLang="en-US" sz="6400" dirty="0">
                <a:solidFill>
                  <a:srgbClr val="000000"/>
                </a:solidFill>
                <a:latin typeface="Courier New" panose="02070309020205020404" pitchFamily="49" charset="0"/>
              </a:rPr>
              <a:t>	/* critical section */</a:t>
            </a:r>
          </a:p>
          <a:p>
            <a:pPr lvl="1">
              <a:buNone/>
            </a:pPr>
            <a:r>
              <a:rPr lang="en-US" altLang="en-US" sz="6400" dirty="0">
                <a:solidFill>
                  <a:srgbClr val="000000"/>
                </a:solidFill>
                <a:latin typeface="Courier New" panose="02070309020205020404" pitchFamily="49" charset="0"/>
              </a:rPr>
              <a:t> 	</a:t>
            </a:r>
            <a:r>
              <a:rPr lang="en-US" altLang="en-US" sz="6400" b="1" dirty="0">
                <a:gradFill>
                  <a:gsLst>
                    <a:gs pos="0">
                      <a:srgbClr val="0072FF"/>
                    </a:gs>
                    <a:gs pos="100000">
                      <a:srgbClr val="00C6FF"/>
                    </a:gs>
                  </a:gsLst>
                  <a:lin ang="2700000" scaled="1"/>
                </a:gradFill>
                <a:latin typeface="Courier New" panose="02070309020205020404" pitchFamily="49" charset="0"/>
              </a:rPr>
              <a:t>flag[</a:t>
            </a:r>
            <a:r>
              <a:rPr lang="en-US" altLang="en-US" sz="6400" b="1" dirty="0" err="1">
                <a:gradFill>
                  <a:gsLst>
                    <a:gs pos="0">
                      <a:srgbClr val="0072FF"/>
                    </a:gs>
                    <a:gs pos="100000">
                      <a:srgbClr val="00C6FF"/>
                    </a:gs>
                  </a:gsLst>
                  <a:lin ang="2700000" scaled="1"/>
                </a:gradFill>
                <a:latin typeface="Courier New" panose="02070309020205020404" pitchFamily="49" charset="0"/>
              </a:rPr>
              <a:t>i</a:t>
            </a:r>
            <a:r>
              <a:rPr lang="en-US" altLang="en-US" sz="6400" b="1" dirty="0">
                <a:gradFill>
                  <a:gsLst>
                    <a:gs pos="0">
                      <a:srgbClr val="0072FF"/>
                    </a:gs>
                    <a:gs pos="100000">
                      <a:srgbClr val="00C6FF"/>
                    </a:gs>
                  </a:gsLst>
                  <a:lin ang="2700000" scaled="1"/>
                </a:gradFill>
                <a:latin typeface="Courier New" panose="02070309020205020404" pitchFamily="49" charset="0"/>
              </a:rPr>
              <a:t>] = false;</a:t>
            </a:r>
          </a:p>
          <a:p>
            <a:pPr lvl="1">
              <a:buNone/>
            </a:pPr>
            <a:r>
              <a:rPr lang="en-US" altLang="en-US" sz="6400" dirty="0">
                <a:solidFill>
                  <a:srgbClr val="000000"/>
                </a:solidFill>
                <a:latin typeface="Courier New" panose="02070309020205020404" pitchFamily="49" charset="0"/>
              </a:rPr>
              <a:t> </a:t>
            </a:r>
          </a:p>
          <a:p>
            <a:pPr lvl="1">
              <a:buNone/>
            </a:pPr>
            <a:r>
              <a:rPr lang="en-US" altLang="en-US" sz="6400" dirty="0">
                <a:solidFill>
                  <a:srgbClr val="000000"/>
                </a:solidFill>
                <a:latin typeface="Courier New" panose="02070309020205020404" pitchFamily="49" charset="0"/>
              </a:rPr>
              <a:t>	/* remainder section */</a:t>
            </a:r>
          </a:p>
          <a:p>
            <a:pPr lvl="1">
              <a:buNone/>
            </a:pPr>
            <a:r>
              <a:rPr lang="en-US" altLang="en-US" sz="6400" dirty="0">
                <a:solidFill>
                  <a:srgbClr val="000000"/>
                </a:solidFill>
                <a:latin typeface="Courier New" panose="02070309020205020404" pitchFamily="49" charset="0"/>
              </a:rPr>
              <a:t> }</a:t>
            </a:r>
          </a:p>
          <a:p>
            <a:pPr>
              <a:buFont typeface="Monotype Sorts" pitchFamily="-84" charset="2"/>
              <a:buNone/>
            </a:pPr>
            <a:r>
              <a:rPr lang="en-US" altLang="en-US" sz="6400" dirty="0">
                <a:solidFill>
                  <a:srgbClr val="000000"/>
                </a:solidFill>
                <a:latin typeface="Courier New" panose="02070309020205020404" pitchFamily="49" charset="0"/>
              </a:rPr>
              <a:t>}</a:t>
            </a:r>
          </a:p>
        </p:txBody>
      </p:sp>
      <p:sp>
        <p:nvSpPr>
          <p:cNvPr id="9" name="Rectangle 8">
            <a:extLst>
              <a:ext uri="{FF2B5EF4-FFF2-40B4-BE49-F238E27FC236}">
                <a16:creationId xmlns:a16="http://schemas.microsoft.com/office/drawing/2014/main" id="{3117BEDE-DDCB-1ACC-0CA4-AD412BDAA2C6}"/>
              </a:ext>
            </a:extLst>
          </p:cNvPr>
          <p:cNvSpPr/>
          <p:nvPr/>
        </p:nvSpPr>
        <p:spPr>
          <a:xfrm>
            <a:off x="5163016" y="2554730"/>
            <a:ext cx="3802565" cy="1052017"/>
          </a:xfrm>
          <a:prstGeom prst="rect">
            <a:avLst/>
          </a:prstGeom>
          <a:noFill/>
          <a:ln cap="rnd">
            <a:gradFill>
              <a:gsLst>
                <a:gs pos="0">
                  <a:srgbClr val="00C6FF"/>
                </a:gs>
                <a:gs pos="100000">
                  <a:srgbClr val="0072FF"/>
                </a:gs>
              </a:gsLst>
              <a:lin ang="5400000" scaled="1"/>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dirty="0">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93D49977-269A-E2D3-D398-214D6D273289}"/>
              </a:ext>
            </a:extLst>
          </p:cNvPr>
          <p:cNvSpPr/>
          <p:nvPr/>
        </p:nvSpPr>
        <p:spPr>
          <a:xfrm>
            <a:off x="5163015" y="4270916"/>
            <a:ext cx="3802565" cy="378229"/>
          </a:xfrm>
          <a:prstGeom prst="rect">
            <a:avLst/>
          </a:prstGeom>
          <a:noFill/>
          <a:ln cap="rnd">
            <a:gradFill>
              <a:gsLst>
                <a:gs pos="0">
                  <a:srgbClr val="00C6FF"/>
                </a:gs>
                <a:gs pos="100000">
                  <a:srgbClr val="0072FF"/>
                </a:gs>
              </a:gsLst>
              <a:lin ang="5400000" scaled="1"/>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dirty="0">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95847B7-D2C6-EE48-E14A-794FA4DDFF4B}"/>
              </a:ext>
            </a:extLst>
          </p:cNvPr>
          <p:cNvSpPr txBox="1"/>
          <p:nvPr/>
        </p:nvSpPr>
        <p:spPr>
          <a:xfrm>
            <a:off x="2428873" y="1283966"/>
            <a:ext cx="1340239" cy="379078"/>
          </a:xfrm>
          <a:prstGeom prst="rect">
            <a:avLst/>
          </a:prstGeom>
          <a:noFill/>
        </p:spPr>
        <p:txBody>
          <a:bodyPr wrap="none" rtlCol="0" anchor="ctr">
            <a:spAutoFit/>
          </a:bodyPr>
          <a:lstStyle/>
          <a:p>
            <a:pPr algn="r">
              <a:lnSpc>
                <a:spcPct val="130000"/>
              </a:lnSpc>
              <a:spcBef>
                <a:spcPts val="300"/>
              </a:spcBef>
              <a:spcAft>
                <a:spcPts val="300"/>
              </a:spcAft>
            </a:pPr>
            <a:r>
              <a:rPr lang="en-VN" sz="1600" i="1" dirty="0">
                <a:latin typeface="Arial" panose="020B0604020202020204" pitchFamily="34" charset="0"/>
                <a:cs typeface="Arial" panose="020B0604020202020204" pitchFamily="34" charset="0"/>
              </a:rPr>
              <a:t>Tiến trình  </a:t>
            </a:r>
            <a:r>
              <a:rPr lang="en-VN" sz="1600" b="1" i="1" dirty="0">
                <a:gradFill>
                  <a:gsLst>
                    <a:gs pos="0">
                      <a:srgbClr val="00C6FF"/>
                    </a:gs>
                    <a:gs pos="100000">
                      <a:srgbClr val="0072FF"/>
                    </a:gs>
                  </a:gsLst>
                  <a:lin ang="5400000" scaled="1"/>
                </a:gradFill>
                <a:latin typeface="Arial" panose="020B0604020202020204" pitchFamily="34" charset="0"/>
                <a:cs typeface="Arial" panose="020B0604020202020204" pitchFamily="34" charset="0"/>
              </a:rPr>
              <a:t>P</a:t>
            </a:r>
            <a:r>
              <a:rPr lang="en-VN" sz="1600" b="1" i="1" baseline="-25000" dirty="0">
                <a:gradFill>
                  <a:gsLst>
                    <a:gs pos="0">
                      <a:srgbClr val="00C6FF"/>
                    </a:gs>
                    <a:gs pos="100000">
                      <a:srgbClr val="0072FF"/>
                    </a:gs>
                  </a:gsLst>
                  <a:lin ang="5400000" scaled="1"/>
                </a:gradFill>
                <a:latin typeface="Arial" panose="020B0604020202020204" pitchFamily="34" charset="0"/>
                <a:cs typeface="Arial" panose="020B0604020202020204" pitchFamily="34" charset="0"/>
              </a:rPr>
              <a:t>i</a:t>
            </a:r>
            <a:endParaRPr lang="en-VN" sz="1600" i="1" dirty="0">
              <a:latin typeface="Arial" panose="020B0604020202020204" pitchFamily="34" charset="0"/>
              <a:cs typeface="Arial" panose="020B0604020202020204" pitchFamily="34" charset="0"/>
            </a:endParaRPr>
          </a:p>
        </p:txBody>
      </p:sp>
      <p:sp>
        <p:nvSpPr>
          <p:cNvPr id="12" name="Right Arrow 11">
            <a:extLst>
              <a:ext uri="{FF2B5EF4-FFF2-40B4-BE49-F238E27FC236}">
                <a16:creationId xmlns:a16="http://schemas.microsoft.com/office/drawing/2014/main" id="{EF6BBEDC-A68F-6D0D-0480-515F67F89782}"/>
              </a:ext>
            </a:extLst>
          </p:cNvPr>
          <p:cNvSpPr/>
          <p:nvPr/>
        </p:nvSpPr>
        <p:spPr>
          <a:xfrm>
            <a:off x="3902192" y="1415727"/>
            <a:ext cx="507442" cy="115556"/>
          </a:xfrm>
          <a:prstGeom prst="rightArrow">
            <a:avLst/>
          </a:prstGeom>
          <a:gradFill>
            <a:gsLst>
              <a:gs pos="0">
                <a:srgbClr val="00C6FF"/>
              </a:gs>
              <a:gs pos="100000">
                <a:srgbClr val="0072FF"/>
              </a:gs>
            </a:gsLst>
            <a:lin ang="5400000" scaled="1"/>
          </a:gradFill>
          <a:ln cap="rnd">
            <a:gradFill>
              <a:gsLst>
                <a:gs pos="0">
                  <a:srgbClr val="00C6FF"/>
                </a:gs>
                <a:gs pos="100000">
                  <a:srgbClr val="0072FF"/>
                </a:gs>
              </a:gsLst>
              <a:lin ang="5400000" scaled="1"/>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dirty="0">
              <a:latin typeface="Arial" panose="020B0604020202020204" pitchFamily="34" charset="0"/>
              <a:cs typeface="Arial" panose="020B0604020202020204" pitchFamily="34" charset="0"/>
            </a:endParaRPr>
          </a:p>
        </p:txBody>
      </p:sp>
      <p:sp>
        <p:nvSpPr>
          <p:cNvPr id="13" name="TextBox 12">
            <a:extLst>
              <a:ext uri="{FF2B5EF4-FFF2-40B4-BE49-F238E27FC236}">
                <a16:creationId xmlns:a16="http://schemas.microsoft.com/office/drawing/2014/main" id="{5B7FF7D3-2276-DBDB-FF77-95D14D9A5006}"/>
              </a:ext>
            </a:extLst>
          </p:cNvPr>
          <p:cNvSpPr txBox="1"/>
          <p:nvPr/>
        </p:nvSpPr>
        <p:spPr>
          <a:xfrm>
            <a:off x="266281" y="2348763"/>
            <a:ext cx="3502831" cy="1339341"/>
          </a:xfrm>
          <a:prstGeom prst="rect">
            <a:avLst/>
          </a:prstGeom>
          <a:noFill/>
        </p:spPr>
        <p:txBody>
          <a:bodyPr wrap="square" rtlCol="0" anchor="ctr">
            <a:spAutoFit/>
          </a:bodyPr>
          <a:lstStyle/>
          <a:p>
            <a:pPr algn="r">
              <a:lnSpc>
                <a:spcPct val="130000"/>
              </a:lnSpc>
              <a:spcBef>
                <a:spcPts val="300"/>
              </a:spcBef>
              <a:spcAft>
                <a:spcPts val="300"/>
              </a:spcAft>
            </a:pPr>
            <a:r>
              <a:rPr lang="en-VN" sz="1600" b="1" i="1" dirty="0">
                <a:gradFill>
                  <a:gsLst>
                    <a:gs pos="0">
                      <a:srgbClr val="00C6FF"/>
                    </a:gs>
                    <a:gs pos="100000">
                      <a:srgbClr val="0072FF"/>
                    </a:gs>
                  </a:gsLst>
                  <a:lin ang="5400000" scaled="1"/>
                </a:gradFill>
                <a:latin typeface="Arial" panose="020B0604020202020204" pitchFamily="34" charset="0"/>
                <a:cs typeface="Arial" panose="020B0604020202020204" pitchFamily="34" charset="0"/>
              </a:rPr>
              <a:t>P</a:t>
            </a:r>
            <a:r>
              <a:rPr lang="en-VN" sz="1600" b="1" i="1" baseline="-25000" dirty="0">
                <a:gradFill>
                  <a:gsLst>
                    <a:gs pos="0">
                      <a:srgbClr val="00C6FF"/>
                    </a:gs>
                    <a:gs pos="100000">
                      <a:srgbClr val="0072FF"/>
                    </a:gs>
                  </a:gsLst>
                  <a:lin ang="5400000" scaled="1"/>
                </a:gradFill>
                <a:latin typeface="Arial" panose="020B0604020202020204" pitchFamily="34" charset="0"/>
                <a:cs typeface="Arial" panose="020B0604020202020204" pitchFamily="34" charset="0"/>
              </a:rPr>
              <a:t>i</a:t>
            </a:r>
            <a:r>
              <a:rPr lang="en-VN" sz="1600" i="1" dirty="0">
                <a:latin typeface="Arial" panose="020B0604020202020204" pitchFamily="34" charset="0"/>
                <a:cs typeface="Arial" panose="020B0604020202020204" pitchFamily="34" charset="0"/>
              </a:rPr>
              <a:t> sẵn sàng để vào vùng tranh chấp</a:t>
            </a:r>
            <a:br>
              <a:rPr lang="en-VN" sz="1600" i="1" dirty="0">
                <a:latin typeface="Arial" panose="020B0604020202020204" pitchFamily="34" charset="0"/>
                <a:cs typeface="Arial" panose="020B0604020202020204" pitchFamily="34" charset="0"/>
              </a:rPr>
            </a:br>
            <a:r>
              <a:rPr lang="en-VN" sz="1600" i="1" dirty="0">
                <a:latin typeface="Arial" panose="020B0604020202020204" pitchFamily="34" charset="0"/>
                <a:cs typeface="Arial" panose="020B0604020202020204" pitchFamily="34" charset="0"/>
              </a:rPr>
              <a:t>Nhường lượt cho </a:t>
            </a:r>
            <a:r>
              <a:rPr lang="en-VN" sz="1600" b="1" i="1" dirty="0">
                <a:gradFill>
                  <a:gsLst>
                    <a:gs pos="0">
                      <a:srgbClr val="00C6FF"/>
                    </a:gs>
                    <a:gs pos="100000">
                      <a:srgbClr val="0072FF"/>
                    </a:gs>
                  </a:gsLst>
                  <a:lin ang="5400000" scaled="1"/>
                </a:gradFill>
                <a:latin typeface="Arial" panose="020B0604020202020204" pitchFamily="34" charset="0"/>
                <a:cs typeface="Arial" panose="020B0604020202020204" pitchFamily="34" charset="0"/>
              </a:rPr>
              <a:t>P</a:t>
            </a:r>
            <a:r>
              <a:rPr lang="en-VN" sz="1600" b="1" i="1" baseline="-25000" dirty="0">
                <a:gradFill>
                  <a:gsLst>
                    <a:gs pos="0">
                      <a:srgbClr val="00C6FF"/>
                    </a:gs>
                    <a:gs pos="100000">
                      <a:srgbClr val="0072FF"/>
                    </a:gs>
                  </a:gsLst>
                  <a:lin ang="5400000" scaled="1"/>
                </a:gradFill>
                <a:latin typeface="Arial" panose="020B0604020202020204" pitchFamily="34" charset="0"/>
                <a:cs typeface="Arial" panose="020B0604020202020204" pitchFamily="34" charset="0"/>
              </a:rPr>
              <a:t>j</a:t>
            </a:r>
            <a:br>
              <a:rPr lang="en-VN" sz="1600" i="1" dirty="0">
                <a:latin typeface="Arial" panose="020B0604020202020204" pitchFamily="34" charset="0"/>
                <a:cs typeface="Arial" panose="020B0604020202020204" pitchFamily="34" charset="0"/>
              </a:rPr>
            </a:br>
            <a:r>
              <a:rPr lang="en-VN" sz="1600" i="1" dirty="0">
                <a:latin typeface="Arial" panose="020B0604020202020204" pitchFamily="34" charset="0"/>
                <a:cs typeface="Arial" panose="020B0604020202020204" pitchFamily="34" charset="0"/>
              </a:rPr>
              <a:t>Nếu như </a:t>
            </a:r>
            <a:r>
              <a:rPr lang="en-VN" sz="1600" b="1" i="1" dirty="0">
                <a:gradFill>
                  <a:gsLst>
                    <a:gs pos="0">
                      <a:srgbClr val="00C6FF"/>
                    </a:gs>
                    <a:gs pos="100000">
                      <a:srgbClr val="0072FF"/>
                    </a:gs>
                  </a:gsLst>
                  <a:lin ang="5400000" scaled="1"/>
                </a:gradFill>
                <a:latin typeface="Arial" panose="020B0604020202020204" pitchFamily="34" charset="0"/>
                <a:cs typeface="Arial" panose="020B0604020202020204" pitchFamily="34" charset="0"/>
              </a:rPr>
              <a:t>P</a:t>
            </a:r>
            <a:r>
              <a:rPr lang="en-VN" sz="1600" b="1" i="1" baseline="-25000" dirty="0">
                <a:gradFill>
                  <a:gsLst>
                    <a:gs pos="0">
                      <a:srgbClr val="00C6FF"/>
                    </a:gs>
                    <a:gs pos="100000">
                      <a:srgbClr val="0072FF"/>
                    </a:gs>
                  </a:gsLst>
                  <a:lin ang="5400000" scaled="1"/>
                </a:gradFill>
                <a:latin typeface="Arial" panose="020B0604020202020204" pitchFamily="34" charset="0"/>
                <a:cs typeface="Arial" panose="020B0604020202020204" pitchFamily="34" charset="0"/>
              </a:rPr>
              <a:t>j</a:t>
            </a:r>
            <a:r>
              <a:rPr lang="en-VN" sz="1600" i="1" dirty="0">
                <a:latin typeface="Arial" panose="020B0604020202020204" pitchFamily="34" charset="0"/>
                <a:cs typeface="Arial" panose="020B0604020202020204" pitchFamily="34" charset="0"/>
              </a:rPr>
              <a:t> sẵn sàng và đang lượt của </a:t>
            </a:r>
            <a:r>
              <a:rPr lang="en-VN" sz="1600" b="1" i="1" dirty="0">
                <a:gradFill>
                  <a:gsLst>
                    <a:gs pos="0">
                      <a:srgbClr val="00C6FF"/>
                    </a:gs>
                    <a:gs pos="100000">
                      <a:srgbClr val="0072FF"/>
                    </a:gs>
                  </a:gsLst>
                  <a:lin ang="5400000" scaled="1"/>
                </a:gradFill>
                <a:latin typeface="Arial" panose="020B0604020202020204" pitchFamily="34" charset="0"/>
                <a:cs typeface="Arial" panose="020B0604020202020204" pitchFamily="34" charset="0"/>
              </a:rPr>
              <a:t>P</a:t>
            </a:r>
            <a:r>
              <a:rPr lang="en-VN" sz="1600" b="1" i="1" baseline="-25000" dirty="0">
                <a:gradFill>
                  <a:gsLst>
                    <a:gs pos="0">
                      <a:srgbClr val="00C6FF"/>
                    </a:gs>
                    <a:gs pos="100000">
                      <a:srgbClr val="0072FF"/>
                    </a:gs>
                  </a:gsLst>
                  <a:lin ang="5400000" scaled="1"/>
                </a:gradFill>
                <a:latin typeface="Arial" panose="020B0604020202020204" pitchFamily="34" charset="0"/>
                <a:cs typeface="Arial" panose="020B0604020202020204" pitchFamily="34" charset="0"/>
              </a:rPr>
              <a:t>j</a:t>
            </a:r>
            <a:r>
              <a:rPr lang="en-VN" sz="1600" i="1" dirty="0">
                <a:latin typeface="Arial" panose="020B0604020202020204" pitchFamily="34" charset="0"/>
                <a:cs typeface="Arial" panose="020B0604020202020204" pitchFamily="34" charset="0"/>
              </a:rPr>
              <a:t> thì </a:t>
            </a:r>
            <a:r>
              <a:rPr lang="en-VN" sz="1600" b="1" i="1" dirty="0">
                <a:gradFill>
                  <a:gsLst>
                    <a:gs pos="0">
                      <a:srgbClr val="00C6FF"/>
                    </a:gs>
                    <a:gs pos="100000">
                      <a:srgbClr val="0072FF"/>
                    </a:gs>
                  </a:gsLst>
                  <a:lin ang="5400000" scaled="1"/>
                </a:gradFill>
                <a:latin typeface="Arial" panose="020B0604020202020204" pitchFamily="34" charset="0"/>
                <a:cs typeface="Arial" panose="020B0604020202020204" pitchFamily="34" charset="0"/>
              </a:rPr>
              <a:t>P</a:t>
            </a:r>
            <a:r>
              <a:rPr lang="en-VN" sz="1600" b="1" i="1" baseline="-25000" dirty="0">
                <a:gradFill>
                  <a:gsLst>
                    <a:gs pos="0">
                      <a:srgbClr val="00C6FF"/>
                    </a:gs>
                    <a:gs pos="100000">
                      <a:srgbClr val="0072FF"/>
                    </a:gs>
                  </a:gsLst>
                  <a:lin ang="5400000" scaled="1"/>
                </a:gradFill>
                <a:latin typeface="Arial" panose="020B0604020202020204" pitchFamily="34" charset="0"/>
                <a:cs typeface="Arial" panose="020B0604020202020204" pitchFamily="34" charset="0"/>
              </a:rPr>
              <a:t>i</a:t>
            </a:r>
            <a:r>
              <a:rPr lang="en-VN" sz="1600" i="1" dirty="0">
                <a:latin typeface="Arial" panose="020B0604020202020204" pitchFamily="34" charset="0"/>
                <a:cs typeface="Arial" panose="020B0604020202020204" pitchFamily="34" charset="0"/>
              </a:rPr>
              <a:t> chờ</a:t>
            </a:r>
          </a:p>
        </p:txBody>
      </p:sp>
      <p:sp>
        <p:nvSpPr>
          <p:cNvPr id="14" name="Right Arrow 13">
            <a:extLst>
              <a:ext uri="{FF2B5EF4-FFF2-40B4-BE49-F238E27FC236}">
                <a16:creationId xmlns:a16="http://schemas.microsoft.com/office/drawing/2014/main" id="{4C5DD203-D290-5946-9952-CC3549260BEF}"/>
              </a:ext>
            </a:extLst>
          </p:cNvPr>
          <p:cNvSpPr/>
          <p:nvPr/>
        </p:nvSpPr>
        <p:spPr>
          <a:xfrm>
            <a:off x="3902192" y="2977053"/>
            <a:ext cx="507442" cy="115556"/>
          </a:xfrm>
          <a:prstGeom prst="rightArrow">
            <a:avLst/>
          </a:prstGeom>
          <a:gradFill>
            <a:gsLst>
              <a:gs pos="0">
                <a:srgbClr val="00C6FF"/>
              </a:gs>
              <a:gs pos="100000">
                <a:srgbClr val="0072FF"/>
              </a:gs>
            </a:gsLst>
            <a:lin ang="5400000" scaled="1"/>
          </a:gradFill>
          <a:ln cap="rnd">
            <a:gradFill>
              <a:gsLst>
                <a:gs pos="0">
                  <a:srgbClr val="00C6FF"/>
                </a:gs>
                <a:gs pos="100000">
                  <a:srgbClr val="0072FF"/>
                </a:gs>
              </a:gsLst>
              <a:lin ang="5400000" scaled="1"/>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dirty="0">
              <a:latin typeface="Arial" panose="020B0604020202020204" pitchFamily="34" charset="0"/>
              <a:cs typeface="Arial" panose="020B0604020202020204" pitchFamily="34" charset="0"/>
            </a:endParaRPr>
          </a:p>
        </p:txBody>
      </p:sp>
      <p:sp>
        <p:nvSpPr>
          <p:cNvPr id="15" name="TextBox 14">
            <a:extLst>
              <a:ext uri="{FF2B5EF4-FFF2-40B4-BE49-F238E27FC236}">
                <a16:creationId xmlns:a16="http://schemas.microsoft.com/office/drawing/2014/main" id="{434AE636-325A-058B-732A-AB949DE3CEB5}"/>
              </a:ext>
            </a:extLst>
          </p:cNvPr>
          <p:cNvSpPr txBox="1"/>
          <p:nvPr/>
        </p:nvSpPr>
        <p:spPr>
          <a:xfrm>
            <a:off x="9790767" y="4058709"/>
            <a:ext cx="2562821" cy="699166"/>
          </a:xfrm>
          <a:prstGeom prst="rect">
            <a:avLst/>
          </a:prstGeom>
          <a:noFill/>
        </p:spPr>
        <p:txBody>
          <a:bodyPr wrap="square" rtlCol="0" anchor="ctr">
            <a:spAutoFit/>
          </a:bodyPr>
          <a:lstStyle/>
          <a:p>
            <a:pPr>
              <a:lnSpc>
                <a:spcPct val="130000"/>
              </a:lnSpc>
              <a:spcBef>
                <a:spcPts val="300"/>
              </a:spcBef>
              <a:spcAft>
                <a:spcPts val="300"/>
              </a:spcAft>
            </a:pPr>
            <a:r>
              <a:rPr lang="en-US" sz="1600" b="1" i="1" dirty="0">
                <a:gradFill>
                  <a:gsLst>
                    <a:gs pos="0">
                      <a:srgbClr val="00C6FF"/>
                    </a:gs>
                    <a:gs pos="100000">
                      <a:srgbClr val="0072FF"/>
                    </a:gs>
                  </a:gsLst>
                  <a:lin ang="5400000" scaled="1"/>
                </a:gradFill>
                <a:latin typeface="Arial" panose="020B0604020202020204" pitchFamily="34" charset="0"/>
                <a:cs typeface="Arial" panose="020B0604020202020204" pitchFamily="34" charset="0"/>
              </a:rPr>
              <a:t>P</a:t>
            </a:r>
            <a:r>
              <a:rPr lang="en-US" sz="1600" b="1" i="1" baseline="-25000" dirty="0">
                <a:gradFill>
                  <a:gsLst>
                    <a:gs pos="0">
                      <a:srgbClr val="00C6FF"/>
                    </a:gs>
                    <a:gs pos="100000">
                      <a:srgbClr val="0072FF"/>
                    </a:gs>
                  </a:gsLst>
                  <a:lin ang="5400000" scaled="1"/>
                </a:gradFill>
                <a:latin typeface="Arial" panose="020B0604020202020204" pitchFamily="34" charset="0"/>
                <a:cs typeface="Arial" panose="020B0604020202020204" pitchFamily="34" charset="0"/>
              </a:rPr>
              <a:t>i</a:t>
            </a:r>
            <a:r>
              <a:rPr lang="en-US" sz="1600" i="1" dirty="0">
                <a:latin typeface="Arial" panose="020B0604020202020204" pitchFamily="34" charset="0"/>
                <a:cs typeface="Arial" panose="020B0604020202020204" pitchFamily="34" charset="0"/>
              </a:rPr>
              <a:t> </a:t>
            </a:r>
            <a:r>
              <a:rPr lang="en-US" sz="1600" i="1" dirty="0" err="1">
                <a:latin typeface="Arial" panose="020B0604020202020204" pitchFamily="34" charset="0"/>
                <a:cs typeface="Arial" panose="020B0604020202020204" pitchFamily="34" charset="0"/>
              </a:rPr>
              <a:t>bỏ</a:t>
            </a:r>
            <a:r>
              <a:rPr lang="en-US" sz="1600" i="1" dirty="0">
                <a:latin typeface="Arial" panose="020B0604020202020204" pitchFamily="34" charset="0"/>
                <a:cs typeface="Arial" panose="020B0604020202020204" pitchFamily="34" charset="0"/>
              </a:rPr>
              <a:t> </a:t>
            </a:r>
            <a:r>
              <a:rPr lang="en-US" sz="1600" i="1" dirty="0" err="1">
                <a:latin typeface="Arial" panose="020B0604020202020204" pitchFamily="34" charset="0"/>
                <a:cs typeface="Arial" panose="020B0604020202020204" pitchFamily="34" charset="0"/>
              </a:rPr>
              <a:t>trạng</a:t>
            </a:r>
            <a:r>
              <a:rPr lang="en-US" sz="1600" i="1" dirty="0">
                <a:latin typeface="Arial" panose="020B0604020202020204" pitchFamily="34" charset="0"/>
                <a:cs typeface="Arial" panose="020B0604020202020204" pitchFamily="34" charset="0"/>
              </a:rPr>
              <a:t> </a:t>
            </a:r>
            <a:r>
              <a:rPr lang="en-US" sz="1600" i="1" dirty="0" err="1">
                <a:latin typeface="Arial" panose="020B0604020202020204" pitchFamily="34" charset="0"/>
                <a:cs typeface="Arial" panose="020B0604020202020204" pitchFamily="34" charset="0"/>
              </a:rPr>
              <a:t>thái</a:t>
            </a:r>
            <a:r>
              <a:rPr lang="en-US" sz="1600" i="1" dirty="0">
                <a:latin typeface="Arial" panose="020B0604020202020204" pitchFamily="34" charset="0"/>
                <a:cs typeface="Arial" panose="020B0604020202020204" pitchFamily="34" charset="0"/>
              </a:rPr>
              <a:t> </a:t>
            </a:r>
            <a:r>
              <a:rPr lang="en-US" sz="1600" i="1" dirty="0" err="1">
                <a:latin typeface="Arial" panose="020B0604020202020204" pitchFamily="34" charset="0"/>
                <a:cs typeface="Arial" panose="020B0604020202020204" pitchFamily="34" charset="0"/>
              </a:rPr>
              <a:t>sẵn</a:t>
            </a:r>
            <a:r>
              <a:rPr lang="en-US" sz="1600" i="1" dirty="0">
                <a:latin typeface="Arial" panose="020B0604020202020204" pitchFamily="34" charset="0"/>
                <a:cs typeface="Arial" panose="020B0604020202020204" pitchFamily="34" charset="0"/>
              </a:rPr>
              <a:t> </a:t>
            </a:r>
            <a:r>
              <a:rPr lang="en-US" sz="1600" i="1" dirty="0" err="1">
                <a:latin typeface="Arial" panose="020B0604020202020204" pitchFamily="34" charset="0"/>
                <a:cs typeface="Arial" panose="020B0604020202020204" pitchFamily="34" charset="0"/>
              </a:rPr>
              <a:t>sàng</a:t>
            </a:r>
            <a:r>
              <a:rPr lang="en-US" sz="1600" i="1" dirty="0">
                <a:latin typeface="Arial" panose="020B0604020202020204" pitchFamily="34" charset="0"/>
                <a:cs typeface="Arial" panose="020B0604020202020204" pitchFamily="34" charset="0"/>
              </a:rPr>
              <a:t> </a:t>
            </a:r>
            <a:r>
              <a:rPr lang="en-US" sz="1600" i="1" dirty="0" err="1">
                <a:latin typeface="Arial" panose="020B0604020202020204" pitchFamily="34" charset="0"/>
                <a:cs typeface="Arial" panose="020B0604020202020204" pitchFamily="34" charset="0"/>
              </a:rPr>
              <a:t>vào</a:t>
            </a:r>
            <a:r>
              <a:rPr lang="en-US" sz="1600" i="1" dirty="0">
                <a:latin typeface="Arial" panose="020B0604020202020204" pitchFamily="34" charset="0"/>
                <a:cs typeface="Arial" panose="020B0604020202020204" pitchFamily="34" charset="0"/>
              </a:rPr>
              <a:t> </a:t>
            </a:r>
            <a:r>
              <a:rPr lang="en-US" sz="1600" i="1" dirty="0" err="1">
                <a:latin typeface="Arial" panose="020B0604020202020204" pitchFamily="34" charset="0"/>
                <a:cs typeface="Arial" panose="020B0604020202020204" pitchFamily="34" charset="0"/>
              </a:rPr>
              <a:t>vùng</a:t>
            </a:r>
            <a:r>
              <a:rPr lang="en-US" sz="1600" i="1" dirty="0">
                <a:latin typeface="Arial" panose="020B0604020202020204" pitchFamily="34" charset="0"/>
                <a:cs typeface="Arial" panose="020B0604020202020204" pitchFamily="34" charset="0"/>
              </a:rPr>
              <a:t> </a:t>
            </a:r>
            <a:r>
              <a:rPr lang="en-US" sz="1600" i="1" dirty="0" err="1">
                <a:latin typeface="Arial" panose="020B0604020202020204" pitchFamily="34" charset="0"/>
                <a:cs typeface="Arial" panose="020B0604020202020204" pitchFamily="34" charset="0"/>
              </a:rPr>
              <a:t>tranh</a:t>
            </a:r>
            <a:r>
              <a:rPr lang="en-US" sz="1600" i="1" dirty="0">
                <a:latin typeface="Arial" panose="020B0604020202020204" pitchFamily="34" charset="0"/>
                <a:cs typeface="Arial" panose="020B0604020202020204" pitchFamily="34" charset="0"/>
              </a:rPr>
              <a:t> </a:t>
            </a:r>
            <a:r>
              <a:rPr lang="en-US" sz="1600" i="1" dirty="0" err="1">
                <a:latin typeface="Arial" panose="020B0604020202020204" pitchFamily="34" charset="0"/>
                <a:cs typeface="Arial" panose="020B0604020202020204" pitchFamily="34" charset="0"/>
              </a:rPr>
              <a:t>chấp</a:t>
            </a:r>
            <a:endParaRPr lang="en-VN" sz="1600" i="1" dirty="0">
              <a:latin typeface="Arial" panose="020B0604020202020204" pitchFamily="34" charset="0"/>
              <a:cs typeface="Arial" panose="020B0604020202020204" pitchFamily="34" charset="0"/>
            </a:endParaRPr>
          </a:p>
        </p:txBody>
      </p:sp>
      <p:sp>
        <p:nvSpPr>
          <p:cNvPr id="16" name="Right Arrow 15">
            <a:extLst>
              <a:ext uri="{FF2B5EF4-FFF2-40B4-BE49-F238E27FC236}">
                <a16:creationId xmlns:a16="http://schemas.microsoft.com/office/drawing/2014/main" id="{D9F91A88-3EE9-7BA0-EE39-6B05CA4B6633}"/>
              </a:ext>
            </a:extLst>
          </p:cNvPr>
          <p:cNvSpPr/>
          <p:nvPr/>
        </p:nvSpPr>
        <p:spPr>
          <a:xfrm flipH="1">
            <a:off x="9199164" y="4350514"/>
            <a:ext cx="507442" cy="115556"/>
          </a:xfrm>
          <a:prstGeom prst="rightArrow">
            <a:avLst/>
          </a:prstGeom>
          <a:gradFill>
            <a:gsLst>
              <a:gs pos="0">
                <a:srgbClr val="00C6FF"/>
              </a:gs>
              <a:gs pos="100000">
                <a:srgbClr val="0072FF"/>
              </a:gs>
            </a:gsLst>
            <a:lin ang="5400000" scaled="1"/>
          </a:gradFill>
          <a:ln cap="rnd">
            <a:gradFill>
              <a:gsLst>
                <a:gs pos="0">
                  <a:srgbClr val="00C6FF"/>
                </a:gs>
                <a:gs pos="100000">
                  <a:srgbClr val="0072FF"/>
                </a:gs>
              </a:gsLst>
              <a:lin ang="5400000" scaled="1"/>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55698881"/>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1F06C9-2BAE-CA41-2DBA-10C1BE4A68F7}"/>
              </a:ext>
            </a:extLst>
          </p:cNvPr>
          <p:cNvSpPr>
            <a:spLocks noGrp="1"/>
          </p:cNvSpPr>
          <p:nvPr>
            <p:ph type="title"/>
          </p:nvPr>
        </p:nvSpPr>
        <p:spPr/>
        <p:txBody>
          <a:bodyPr>
            <a:normAutofit/>
          </a:bodyPr>
          <a:lstStyle/>
          <a:p>
            <a:r>
              <a:rPr lang="en-VN" sz="4000" dirty="0"/>
              <a:t>5.4.</a:t>
            </a:r>
            <a:r>
              <a:rPr lang="en-US" sz="4000" dirty="0"/>
              <a:t>3</a:t>
            </a:r>
            <a:r>
              <a:rPr lang="en-VN" sz="4000" dirty="0"/>
              <a:t>. Giải pháp Peterson</a:t>
            </a:r>
          </a:p>
        </p:txBody>
      </p:sp>
      <p:sp>
        <p:nvSpPr>
          <p:cNvPr id="3" name="Content Placeholder 2">
            <a:extLst>
              <a:ext uri="{FF2B5EF4-FFF2-40B4-BE49-F238E27FC236}">
                <a16:creationId xmlns:a16="http://schemas.microsoft.com/office/drawing/2014/main" id="{EA01678C-7570-C05C-9D91-2B4940D85606}"/>
              </a:ext>
            </a:extLst>
          </p:cNvPr>
          <p:cNvSpPr>
            <a:spLocks noGrp="1"/>
          </p:cNvSpPr>
          <p:nvPr>
            <p:ph idx="1"/>
          </p:nvPr>
        </p:nvSpPr>
        <p:spPr/>
        <p:txBody>
          <a:bodyPr>
            <a:normAutofit/>
          </a:bodyPr>
          <a:lstStyle/>
          <a:p>
            <a:r>
              <a:rPr lang="en-VN" dirty="0"/>
              <a:t>Mutual exclusion được đảm bảo:</a:t>
            </a:r>
            <a:endParaRPr lang="en-VN" i="1" dirty="0">
              <a:latin typeface="Courier New" panose="02070309020205020404" pitchFamily="49" charset="0"/>
              <a:cs typeface="Courier New" panose="02070309020205020404" pitchFamily="49" charset="0"/>
            </a:endParaRPr>
          </a:p>
          <a:p>
            <a:pPr marL="457200" lvl="1" indent="0">
              <a:buNone/>
            </a:pPr>
            <a:r>
              <a:rPr lang="en-VN" b="1" dirty="0">
                <a:gradFill>
                  <a:gsLst>
                    <a:gs pos="0">
                      <a:srgbClr val="00C6FF"/>
                    </a:gs>
                    <a:gs pos="100000">
                      <a:srgbClr val="0072FF"/>
                    </a:gs>
                  </a:gsLst>
                  <a:lin ang="5400000" scaled="1"/>
                </a:gradFill>
              </a:rPr>
              <a:t>P</a:t>
            </a:r>
            <a:r>
              <a:rPr lang="en-VN" b="1" baseline="-25000" dirty="0">
                <a:gradFill>
                  <a:gsLst>
                    <a:gs pos="0">
                      <a:srgbClr val="00C6FF"/>
                    </a:gs>
                    <a:gs pos="100000">
                      <a:srgbClr val="0072FF"/>
                    </a:gs>
                  </a:gsLst>
                  <a:lin ang="5400000" scaled="1"/>
                </a:gradFill>
              </a:rPr>
              <a:t>i</a:t>
            </a:r>
            <a:r>
              <a:rPr lang="en-VN" dirty="0"/>
              <a:t> chỉ được phép vào vùng tranh chấp khi:</a:t>
            </a:r>
          </a:p>
          <a:p>
            <a:pPr marL="457200" lvl="1" indent="0">
              <a:buNone/>
            </a:pPr>
            <a:r>
              <a:rPr lang="en-VN" dirty="0"/>
              <a:t>	hoặc </a:t>
            </a:r>
            <a:r>
              <a:rPr lang="en-VN" dirty="0">
                <a:latin typeface="Courier New" panose="02070309020205020404" pitchFamily="49" charset="0"/>
                <a:cs typeface="Courier New" panose="02070309020205020404" pitchFamily="49" charset="0"/>
              </a:rPr>
              <a:t>flag[j] = false </a:t>
            </a:r>
            <a:r>
              <a:rPr lang="en-VN" dirty="0"/>
              <a:t>hoặc</a:t>
            </a:r>
            <a:r>
              <a:rPr lang="en-VN" dirty="0">
                <a:latin typeface="Courier New" panose="02070309020205020404" pitchFamily="49" charset="0"/>
                <a:cs typeface="Courier New" panose="02070309020205020404" pitchFamily="49" charset="0"/>
              </a:rPr>
              <a:t> turn = i</a:t>
            </a:r>
          </a:p>
          <a:p>
            <a:pPr marL="457200" lvl="1" indent="0">
              <a:buNone/>
            </a:pPr>
            <a:r>
              <a:rPr lang="en-US" dirty="0"/>
              <a:t>v</a:t>
            </a:r>
            <a:r>
              <a:rPr lang="en-VN" dirty="0"/>
              <a:t>à </a:t>
            </a:r>
            <a:r>
              <a:rPr lang="en-VN" dirty="0">
                <a:latin typeface="Courier New" panose="02070309020205020404" pitchFamily="49" charset="0"/>
                <a:cs typeface="Courier New" panose="02070309020205020404" pitchFamily="49" charset="0"/>
              </a:rPr>
              <a:t>turn</a:t>
            </a:r>
            <a:r>
              <a:rPr lang="en-VN" dirty="0"/>
              <a:t> không thể vừa bằng </a:t>
            </a:r>
            <a:r>
              <a:rPr lang="en-VN" i="1" dirty="0">
                <a:latin typeface="Courier New" panose="02070309020205020404" pitchFamily="49" charset="0"/>
                <a:cs typeface="Courier New" panose="02070309020205020404" pitchFamily="49" charset="0"/>
              </a:rPr>
              <a:t>i</a:t>
            </a:r>
            <a:r>
              <a:rPr lang="en-VN" dirty="0"/>
              <a:t>, vừa bằng </a:t>
            </a:r>
            <a:r>
              <a:rPr lang="en-VN" i="1" dirty="0">
                <a:latin typeface="Courier New" panose="02070309020205020404" pitchFamily="49" charset="0"/>
                <a:cs typeface="Courier New" panose="02070309020205020404" pitchFamily="49" charset="0"/>
              </a:rPr>
              <a:t>j</a:t>
            </a:r>
            <a:r>
              <a:rPr lang="en-VN" dirty="0"/>
              <a:t> được (nếu </a:t>
            </a:r>
            <a:r>
              <a:rPr lang="en-VN" dirty="0">
                <a:latin typeface="Courier New" panose="02070309020205020404" pitchFamily="49" charset="0"/>
                <a:cs typeface="Courier New" panose="02070309020205020404" pitchFamily="49" charset="0"/>
              </a:rPr>
              <a:t>i = 0 </a:t>
            </a:r>
            <a:r>
              <a:rPr lang="en-VN" dirty="0"/>
              <a:t>và </a:t>
            </a:r>
            <a:r>
              <a:rPr lang="en-VN" dirty="0">
                <a:latin typeface="Courier New" panose="02070309020205020404" pitchFamily="49" charset="0"/>
                <a:cs typeface="Courier New" panose="02070309020205020404" pitchFamily="49" charset="0"/>
              </a:rPr>
              <a:t>j = 1 </a:t>
            </a:r>
            <a:r>
              <a:rPr lang="en-VN" dirty="0"/>
              <a:t>thì </a:t>
            </a:r>
            <a:r>
              <a:rPr lang="en-VN" dirty="0">
                <a:latin typeface="Courier New" panose="02070309020205020404" pitchFamily="49" charset="0"/>
                <a:cs typeface="Courier New" panose="02070309020205020404" pitchFamily="49" charset="0"/>
              </a:rPr>
              <a:t>turn</a:t>
            </a:r>
            <a:r>
              <a:rPr lang="en-VN" dirty="0"/>
              <a:t> không thể vừa bằng 0, vừa bằng 1)</a:t>
            </a:r>
          </a:p>
          <a:p>
            <a:r>
              <a:rPr lang="en-VN" dirty="0"/>
              <a:t>Kiểm tra Progress và Bounded waiting?</a:t>
            </a:r>
          </a:p>
        </p:txBody>
      </p:sp>
      <p:sp>
        <p:nvSpPr>
          <p:cNvPr id="4" name="Footer Placeholder 3">
            <a:extLst>
              <a:ext uri="{FF2B5EF4-FFF2-40B4-BE49-F238E27FC236}">
                <a16:creationId xmlns:a16="http://schemas.microsoft.com/office/drawing/2014/main" id="{E90D2789-4AFB-34C3-C6C6-20612FDADEAA}"/>
              </a:ext>
            </a:extLst>
          </p:cNvPr>
          <p:cNvSpPr>
            <a:spLocks noGrp="1"/>
          </p:cNvSpPr>
          <p:nvPr>
            <p:ph type="ftr" sz="quarter" idx="11"/>
          </p:nvPr>
        </p:nvSpPr>
        <p:spPr/>
        <p:txBody>
          <a:bodyPr/>
          <a:lstStyle/>
          <a:p>
            <a:r>
              <a:rPr lang="vi-VN"/>
              <a:t>Thực hiện bởi Trường Đại học Công nghệ Thông tin, ĐHQG-HCM</a:t>
            </a:r>
            <a:endParaRPr lang="en-VN" dirty="0"/>
          </a:p>
        </p:txBody>
      </p:sp>
      <p:sp>
        <p:nvSpPr>
          <p:cNvPr id="5" name="Slide Number Placeholder 4">
            <a:extLst>
              <a:ext uri="{FF2B5EF4-FFF2-40B4-BE49-F238E27FC236}">
                <a16:creationId xmlns:a16="http://schemas.microsoft.com/office/drawing/2014/main" id="{F3C75959-9000-2329-05FC-D10A45062186}"/>
              </a:ext>
            </a:extLst>
          </p:cNvPr>
          <p:cNvSpPr>
            <a:spLocks noGrp="1"/>
          </p:cNvSpPr>
          <p:nvPr>
            <p:ph type="sldNum" sz="quarter" idx="12"/>
          </p:nvPr>
        </p:nvSpPr>
        <p:spPr/>
        <p:txBody>
          <a:bodyPr/>
          <a:lstStyle/>
          <a:p>
            <a:fld id="{D8B0B3AC-44A8-D142-AAF6-9A453466E1A4}" type="slidenum">
              <a:rPr lang="en-VN" smtClean="0"/>
              <a:pPr/>
              <a:t>44</a:t>
            </a:fld>
            <a:endParaRPr lang="en-VN" dirty="0"/>
          </a:p>
        </p:txBody>
      </p:sp>
    </p:spTree>
    <p:extLst>
      <p:ext uri="{BB962C8B-B14F-4D97-AF65-F5344CB8AC3E}">
        <p14:creationId xmlns:p14="http://schemas.microsoft.com/office/powerpoint/2010/main" val="3503373637"/>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 calcmode="lin" valueType="num">
                                      <p:cBhvr additive="base">
                                        <p:cTn id="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BAAAEB-A507-380E-FC93-79288001FBCD}"/>
              </a:ext>
            </a:extLst>
          </p:cNvPr>
          <p:cNvSpPr>
            <a:spLocks noGrp="1"/>
          </p:cNvSpPr>
          <p:nvPr>
            <p:ph type="title"/>
          </p:nvPr>
        </p:nvSpPr>
        <p:spPr>
          <a:xfrm>
            <a:off x="838200" y="369232"/>
            <a:ext cx="10515600" cy="978614"/>
          </a:xfrm>
        </p:spPr>
        <p:txBody>
          <a:bodyPr>
            <a:normAutofit/>
          </a:bodyPr>
          <a:lstStyle/>
          <a:p>
            <a:r>
              <a:rPr lang="en-VN" sz="4000" dirty="0"/>
              <a:t>5.4.</a:t>
            </a:r>
            <a:r>
              <a:rPr lang="en-US" sz="4000" dirty="0"/>
              <a:t>3</a:t>
            </a:r>
            <a:r>
              <a:rPr lang="en-VN" sz="4000" dirty="0"/>
              <a:t>. Giải pháp Peterson</a:t>
            </a:r>
          </a:p>
        </p:txBody>
      </p:sp>
      <p:sp>
        <p:nvSpPr>
          <p:cNvPr id="3" name="Content Placeholder 2">
            <a:extLst>
              <a:ext uri="{FF2B5EF4-FFF2-40B4-BE49-F238E27FC236}">
                <a16:creationId xmlns:a16="http://schemas.microsoft.com/office/drawing/2014/main" id="{E88B9B62-3543-7260-2A42-8E168167DC7E}"/>
              </a:ext>
            </a:extLst>
          </p:cNvPr>
          <p:cNvSpPr>
            <a:spLocks noGrp="1"/>
          </p:cNvSpPr>
          <p:nvPr>
            <p:ph sz="half" idx="1"/>
          </p:nvPr>
        </p:nvSpPr>
        <p:spPr>
          <a:xfrm>
            <a:off x="838200" y="1860620"/>
            <a:ext cx="3738824" cy="4621025"/>
          </a:xfrm>
          <a:prstGeom prst="roundRect">
            <a:avLst>
              <a:gd name="adj" fmla="val 810"/>
            </a:avLst>
          </a:prstGeom>
          <a:ln>
            <a:gradFill>
              <a:gsLst>
                <a:gs pos="0">
                  <a:srgbClr val="00C6FF"/>
                </a:gs>
                <a:gs pos="100000">
                  <a:srgbClr val="0072FF"/>
                </a:gs>
              </a:gsLst>
              <a:lin ang="5400000" scaled="1"/>
            </a:gradFill>
          </a:ln>
        </p:spPr>
        <p:txBody>
          <a:bodyPr>
            <a:noAutofit/>
          </a:bodyPr>
          <a:lstStyle/>
          <a:p>
            <a:pPr>
              <a:buFont typeface="Monotype Sorts" pitchFamily="-84" charset="2"/>
              <a:buNone/>
            </a:pPr>
            <a:r>
              <a:rPr lang="en-US" altLang="en-US" sz="1600" b="1" dirty="0">
                <a:gradFill>
                  <a:gsLst>
                    <a:gs pos="0">
                      <a:srgbClr val="00C6FF"/>
                    </a:gs>
                    <a:gs pos="100000">
                      <a:srgbClr val="0072FF"/>
                    </a:gs>
                  </a:gsLst>
                  <a:lin ang="5400000" scaled="1"/>
                </a:gradFill>
              </a:rPr>
              <a:t>P</a:t>
            </a:r>
            <a:r>
              <a:rPr lang="en-US" altLang="en-US" sz="1600" b="1" baseline="-25000" dirty="0">
                <a:gradFill>
                  <a:gsLst>
                    <a:gs pos="0">
                      <a:srgbClr val="00C6FF"/>
                    </a:gs>
                    <a:gs pos="100000">
                      <a:srgbClr val="0072FF"/>
                    </a:gs>
                  </a:gsLst>
                  <a:lin ang="5400000" scaled="1"/>
                </a:gradFill>
              </a:rPr>
              <a:t>0</a:t>
            </a:r>
          </a:p>
          <a:p>
            <a:pPr>
              <a:buNone/>
            </a:pPr>
            <a:r>
              <a:rPr lang="en-US" altLang="en-US" sz="1600" dirty="0">
                <a:solidFill>
                  <a:srgbClr val="000000"/>
                </a:solidFill>
                <a:latin typeface="Courier New" panose="02070309020205020404" pitchFamily="49" charset="0"/>
              </a:rPr>
              <a:t>{</a:t>
            </a:r>
          </a:p>
          <a:p>
            <a:pPr lvl="1">
              <a:buNone/>
            </a:pPr>
            <a:r>
              <a:rPr lang="en-US" altLang="en-US" sz="1600" dirty="0">
                <a:solidFill>
                  <a:srgbClr val="000000"/>
                </a:solidFill>
                <a:latin typeface="Courier New" panose="02070309020205020404" pitchFamily="49" charset="0"/>
              </a:rPr>
              <a:t>while (true){ </a:t>
            </a:r>
          </a:p>
          <a:p>
            <a:pPr lvl="1">
              <a:buNone/>
            </a:pPr>
            <a:r>
              <a:rPr lang="en-US" altLang="en-US" sz="1600" dirty="0">
                <a:solidFill>
                  <a:srgbClr val="000000"/>
                </a:solidFill>
                <a:latin typeface="Courier New" panose="02070309020205020404" pitchFamily="49" charset="0"/>
              </a:rPr>
              <a:t>	</a:t>
            </a:r>
            <a:r>
              <a:rPr lang="en-US" altLang="en-US" sz="1600" b="1" dirty="0">
                <a:gradFill>
                  <a:gsLst>
                    <a:gs pos="0">
                      <a:srgbClr val="0072FF"/>
                    </a:gs>
                    <a:gs pos="100000">
                      <a:srgbClr val="00C6FF"/>
                    </a:gs>
                  </a:gsLst>
                  <a:lin ang="2700000" scaled="1"/>
                </a:gradFill>
                <a:latin typeface="Courier New" panose="02070309020205020404" pitchFamily="49" charset="0"/>
              </a:rPr>
              <a:t>flag[0] = true; </a:t>
            </a:r>
          </a:p>
          <a:p>
            <a:pPr lvl="1">
              <a:buNone/>
            </a:pPr>
            <a:r>
              <a:rPr lang="en-US" altLang="en-US" sz="1600" b="1" dirty="0">
                <a:gradFill>
                  <a:gsLst>
                    <a:gs pos="0">
                      <a:srgbClr val="0072FF"/>
                    </a:gs>
                    <a:gs pos="100000">
                      <a:srgbClr val="00C6FF"/>
                    </a:gs>
                  </a:gsLst>
                  <a:lin ang="2700000" scaled="1"/>
                </a:gradFill>
                <a:latin typeface="Courier New" panose="02070309020205020404" pitchFamily="49" charset="0"/>
              </a:rPr>
              <a:t>	turn = 1; </a:t>
            </a:r>
          </a:p>
          <a:p>
            <a:pPr lvl="1">
              <a:buNone/>
            </a:pPr>
            <a:r>
              <a:rPr lang="en-US" altLang="en-US" sz="1600" b="1" dirty="0">
                <a:gradFill>
                  <a:gsLst>
                    <a:gs pos="0">
                      <a:srgbClr val="0072FF"/>
                    </a:gs>
                    <a:gs pos="100000">
                      <a:srgbClr val="00C6FF"/>
                    </a:gs>
                  </a:gsLst>
                  <a:lin ang="2700000" scaled="1"/>
                </a:gradFill>
                <a:latin typeface="Courier New" panose="02070309020205020404" pitchFamily="49" charset="0"/>
              </a:rPr>
              <a:t>	while (flag[1] &amp;&amp; turn = = 1);</a:t>
            </a:r>
            <a:endParaRPr lang="en-US" altLang="en-US" sz="1600" dirty="0">
              <a:solidFill>
                <a:srgbClr val="000000"/>
              </a:solidFill>
              <a:latin typeface="Courier New" panose="02070309020205020404" pitchFamily="49" charset="0"/>
            </a:endParaRPr>
          </a:p>
          <a:p>
            <a:pPr lvl="1">
              <a:buNone/>
            </a:pPr>
            <a:r>
              <a:rPr lang="en-US" altLang="en-US" sz="1600" dirty="0">
                <a:solidFill>
                  <a:srgbClr val="000000"/>
                </a:solidFill>
                <a:latin typeface="Courier New" panose="02070309020205020404" pitchFamily="49" charset="0"/>
              </a:rPr>
              <a:t>	/* critical section */</a:t>
            </a:r>
          </a:p>
          <a:p>
            <a:pPr lvl="1">
              <a:buNone/>
            </a:pPr>
            <a:r>
              <a:rPr lang="en-US" altLang="en-US" sz="1600" dirty="0">
                <a:solidFill>
                  <a:srgbClr val="000000"/>
                </a:solidFill>
                <a:latin typeface="Courier New" panose="02070309020205020404" pitchFamily="49" charset="0"/>
              </a:rPr>
              <a:t>	</a:t>
            </a:r>
            <a:r>
              <a:rPr lang="en-US" altLang="en-US" sz="1600" b="1" dirty="0">
                <a:gradFill>
                  <a:gsLst>
                    <a:gs pos="0">
                      <a:srgbClr val="0072FF"/>
                    </a:gs>
                    <a:gs pos="100000">
                      <a:srgbClr val="00C6FF"/>
                    </a:gs>
                  </a:gsLst>
                  <a:lin ang="2700000" scaled="1"/>
                </a:gradFill>
                <a:latin typeface="Courier New" panose="02070309020205020404" pitchFamily="49" charset="0"/>
              </a:rPr>
              <a:t>flag[0] = false;</a:t>
            </a:r>
            <a:r>
              <a:rPr lang="en-US" altLang="en-US" sz="1600" dirty="0">
                <a:solidFill>
                  <a:srgbClr val="000000"/>
                </a:solidFill>
                <a:latin typeface="Courier New" panose="02070309020205020404" pitchFamily="49" charset="0"/>
              </a:rPr>
              <a:t> </a:t>
            </a:r>
          </a:p>
          <a:p>
            <a:pPr lvl="1">
              <a:buNone/>
            </a:pPr>
            <a:r>
              <a:rPr lang="en-US" altLang="en-US" sz="1600" dirty="0">
                <a:solidFill>
                  <a:srgbClr val="000000"/>
                </a:solidFill>
                <a:latin typeface="Courier New" panose="02070309020205020404" pitchFamily="49" charset="0"/>
              </a:rPr>
              <a:t>	/* remainder section */ </a:t>
            </a:r>
          </a:p>
          <a:p>
            <a:pPr lvl="1">
              <a:buNone/>
            </a:pPr>
            <a:r>
              <a:rPr lang="en-US" altLang="en-US" sz="1600" dirty="0">
                <a:solidFill>
                  <a:srgbClr val="000000"/>
                </a:solidFill>
                <a:latin typeface="Courier New" panose="02070309020205020404" pitchFamily="49" charset="0"/>
              </a:rPr>
              <a:t>}</a:t>
            </a:r>
          </a:p>
          <a:p>
            <a:pPr>
              <a:buFont typeface="Monotype Sorts" pitchFamily="-84" charset="2"/>
              <a:buNone/>
            </a:pPr>
            <a:r>
              <a:rPr lang="en-US" altLang="en-US" sz="1600" dirty="0">
                <a:solidFill>
                  <a:srgbClr val="000000"/>
                </a:solidFill>
                <a:latin typeface="Courier New" panose="02070309020205020404" pitchFamily="49" charset="0"/>
              </a:rPr>
              <a:t>}</a:t>
            </a:r>
          </a:p>
        </p:txBody>
      </p:sp>
      <p:sp>
        <p:nvSpPr>
          <p:cNvPr id="7" name="Content Placeholder 6">
            <a:extLst>
              <a:ext uri="{FF2B5EF4-FFF2-40B4-BE49-F238E27FC236}">
                <a16:creationId xmlns:a16="http://schemas.microsoft.com/office/drawing/2014/main" id="{908C5D9C-E051-15A4-6CB9-1712A5E0C36C}"/>
              </a:ext>
            </a:extLst>
          </p:cNvPr>
          <p:cNvSpPr>
            <a:spLocks noGrp="1"/>
          </p:cNvSpPr>
          <p:nvPr>
            <p:ph sz="half" idx="2"/>
          </p:nvPr>
        </p:nvSpPr>
        <p:spPr>
          <a:xfrm>
            <a:off x="4727749" y="1860620"/>
            <a:ext cx="3738824" cy="4621027"/>
          </a:xfrm>
          <a:prstGeom prst="roundRect">
            <a:avLst>
              <a:gd name="adj" fmla="val 676"/>
            </a:avLst>
          </a:prstGeom>
          <a:ln>
            <a:gradFill>
              <a:gsLst>
                <a:gs pos="0">
                  <a:srgbClr val="FFC000"/>
                </a:gs>
                <a:gs pos="100000">
                  <a:srgbClr val="FF0000"/>
                </a:gs>
              </a:gsLst>
              <a:lin ang="5400000" scaled="1"/>
            </a:gradFill>
          </a:ln>
        </p:spPr>
        <p:txBody>
          <a:bodyPr>
            <a:noAutofit/>
          </a:bodyPr>
          <a:lstStyle/>
          <a:p>
            <a:pPr>
              <a:buFont typeface="Monotype Sorts" pitchFamily="-84" charset="2"/>
              <a:buNone/>
            </a:pPr>
            <a:r>
              <a:rPr lang="en-US" altLang="en-US" sz="1600" b="1" dirty="0">
                <a:gradFill>
                  <a:gsLst>
                    <a:gs pos="0">
                      <a:srgbClr val="FFC000"/>
                    </a:gs>
                    <a:gs pos="100000">
                      <a:srgbClr val="FF0000"/>
                    </a:gs>
                  </a:gsLst>
                  <a:lin ang="5400000" scaled="1"/>
                </a:gradFill>
              </a:rPr>
              <a:t>P</a:t>
            </a:r>
            <a:r>
              <a:rPr lang="en-US" altLang="en-US" sz="1600" b="1" baseline="-25000" dirty="0">
                <a:gradFill>
                  <a:gsLst>
                    <a:gs pos="0">
                      <a:srgbClr val="FFC000"/>
                    </a:gs>
                    <a:gs pos="100000">
                      <a:srgbClr val="FF0000"/>
                    </a:gs>
                  </a:gsLst>
                  <a:lin ang="5400000" scaled="1"/>
                </a:gradFill>
              </a:rPr>
              <a:t>1</a:t>
            </a:r>
          </a:p>
          <a:p>
            <a:pPr>
              <a:buNone/>
            </a:pPr>
            <a:r>
              <a:rPr lang="en-US" altLang="en-US" sz="1600" dirty="0">
                <a:solidFill>
                  <a:srgbClr val="000000"/>
                </a:solidFill>
                <a:latin typeface="Courier New" panose="02070309020205020404" pitchFamily="49" charset="0"/>
              </a:rPr>
              <a:t>{</a:t>
            </a:r>
          </a:p>
          <a:p>
            <a:pPr lvl="1">
              <a:buNone/>
            </a:pPr>
            <a:r>
              <a:rPr lang="en-US" altLang="en-US" sz="1600" dirty="0">
                <a:solidFill>
                  <a:srgbClr val="000000"/>
                </a:solidFill>
                <a:latin typeface="Courier New" panose="02070309020205020404" pitchFamily="49" charset="0"/>
              </a:rPr>
              <a:t>while (true){ </a:t>
            </a:r>
          </a:p>
          <a:p>
            <a:pPr lvl="1">
              <a:buNone/>
            </a:pPr>
            <a:r>
              <a:rPr lang="en-US" altLang="en-US" sz="1600" dirty="0">
                <a:solidFill>
                  <a:srgbClr val="000000"/>
                </a:solidFill>
                <a:latin typeface="Courier New" panose="02070309020205020404" pitchFamily="49" charset="0"/>
              </a:rPr>
              <a:t>	</a:t>
            </a:r>
            <a:r>
              <a:rPr lang="en-US" altLang="en-US" sz="1600" b="1" dirty="0">
                <a:gradFill>
                  <a:gsLst>
                    <a:gs pos="0">
                      <a:srgbClr val="FFC000"/>
                    </a:gs>
                    <a:gs pos="100000">
                      <a:srgbClr val="FF0000"/>
                    </a:gs>
                  </a:gsLst>
                  <a:lin ang="2700000" scaled="1"/>
                </a:gradFill>
                <a:latin typeface="Courier New" panose="02070309020205020404" pitchFamily="49" charset="0"/>
              </a:rPr>
              <a:t>flag[1] = true; </a:t>
            </a:r>
          </a:p>
          <a:p>
            <a:pPr lvl="1">
              <a:buNone/>
            </a:pPr>
            <a:r>
              <a:rPr lang="en-US" altLang="en-US" sz="1600" b="1" dirty="0">
                <a:gradFill>
                  <a:gsLst>
                    <a:gs pos="0">
                      <a:srgbClr val="FFC000"/>
                    </a:gs>
                    <a:gs pos="100000">
                      <a:srgbClr val="FF0000"/>
                    </a:gs>
                  </a:gsLst>
                  <a:lin ang="2700000" scaled="1"/>
                </a:gradFill>
                <a:latin typeface="Courier New" panose="02070309020205020404" pitchFamily="49" charset="0"/>
              </a:rPr>
              <a:t>	turn = 0; </a:t>
            </a:r>
          </a:p>
          <a:p>
            <a:pPr lvl="1">
              <a:buNone/>
            </a:pPr>
            <a:r>
              <a:rPr lang="en-US" altLang="en-US" sz="1600" b="1" dirty="0">
                <a:gradFill>
                  <a:gsLst>
                    <a:gs pos="0">
                      <a:srgbClr val="FFC000"/>
                    </a:gs>
                    <a:gs pos="100000">
                      <a:srgbClr val="FF0000"/>
                    </a:gs>
                  </a:gsLst>
                  <a:lin ang="2700000" scaled="1"/>
                </a:gradFill>
                <a:latin typeface="Courier New" panose="02070309020205020404" pitchFamily="49" charset="0"/>
              </a:rPr>
              <a:t>	while (flag[0] &amp;&amp; turn = = 0);</a:t>
            </a:r>
            <a:endParaRPr lang="en-US" altLang="en-US" sz="1600" dirty="0">
              <a:gradFill>
                <a:gsLst>
                  <a:gs pos="0">
                    <a:srgbClr val="FFC000"/>
                  </a:gs>
                  <a:gs pos="100000">
                    <a:srgbClr val="FF0000"/>
                  </a:gs>
                </a:gsLst>
                <a:lin ang="2700000" scaled="1"/>
              </a:gradFill>
              <a:latin typeface="Courier New" panose="02070309020205020404" pitchFamily="49" charset="0"/>
            </a:endParaRPr>
          </a:p>
          <a:p>
            <a:pPr lvl="1">
              <a:buNone/>
            </a:pPr>
            <a:r>
              <a:rPr lang="en-US" altLang="en-US" sz="1600" dirty="0">
                <a:solidFill>
                  <a:srgbClr val="000000"/>
                </a:solidFill>
                <a:latin typeface="Courier New" panose="02070309020205020404" pitchFamily="49" charset="0"/>
              </a:rPr>
              <a:t>	/* critical section */</a:t>
            </a:r>
          </a:p>
          <a:p>
            <a:pPr lvl="1">
              <a:buNone/>
            </a:pPr>
            <a:r>
              <a:rPr lang="en-US" altLang="en-US" sz="1600" dirty="0">
                <a:solidFill>
                  <a:srgbClr val="000000"/>
                </a:solidFill>
                <a:latin typeface="Courier New" panose="02070309020205020404" pitchFamily="49" charset="0"/>
              </a:rPr>
              <a:t>	</a:t>
            </a:r>
            <a:r>
              <a:rPr lang="en-US" altLang="en-US" sz="1600" b="1" dirty="0">
                <a:gradFill>
                  <a:gsLst>
                    <a:gs pos="0">
                      <a:srgbClr val="FFC000"/>
                    </a:gs>
                    <a:gs pos="100000">
                      <a:srgbClr val="FF0000"/>
                    </a:gs>
                  </a:gsLst>
                  <a:lin ang="2700000" scaled="1"/>
                </a:gradFill>
                <a:latin typeface="Courier New" panose="02070309020205020404" pitchFamily="49" charset="0"/>
              </a:rPr>
              <a:t>flag[1] = false;</a:t>
            </a:r>
            <a:r>
              <a:rPr lang="en-US" altLang="en-US" sz="1600" dirty="0">
                <a:gradFill>
                  <a:gsLst>
                    <a:gs pos="0">
                      <a:srgbClr val="FFC000"/>
                    </a:gs>
                    <a:gs pos="100000">
                      <a:srgbClr val="FF0000"/>
                    </a:gs>
                  </a:gsLst>
                  <a:lin ang="2700000" scaled="1"/>
                </a:gradFill>
                <a:latin typeface="Courier New" panose="02070309020205020404" pitchFamily="49" charset="0"/>
              </a:rPr>
              <a:t> </a:t>
            </a:r>
          </a:p>
          <a:p>
            <a:pPr lvl="1">
              <a:buNone/>
            </a:pPr>
            <a:r>
              <a:rPr lang="en-US" altLang="en-US" sz="1600" dirty="0">
                <a:solidFill>
                  <a:srgbClr val="000000"/>
                </a:solidFill>
                <a:latin typeface="Courier New" panose="02070309020205020404" pitchFamily="49" charset="0"/>
              </a:rPr>
              <a:t>	/* remainder section */ </a:t>
            </a:r>
          </a:p>
          <a:p>
            <a:pPr lvl="1">
              <a:buNone/>
            </a:pPr>
            <a:r>
              <a:rPr lang="en-US" altLang="en-US" sz="1600" dirty="0">
                <a:solidFill>
                  <a:srgbClr val="000000"/>
                </a:solidFill>
                <a:latin typeface="Courier New" panose="02070309020205020404" pitchFamily="49" charset="0"/>
              </a:rPr>
              <a:t>}</a:t>
            </a:r>
          </a:p>
          <a:p>
            <a:pPr>
              <a:buFont typeface="Monotype Sorts" pitchFamily="-84" charset="2"/>
              <a:buNone/>
            </a:pPr>
            <a:r>
              <a:rPr lang="en-US" altLang="en-US" sz="1600" dirty="0">
                <a:solidFill>
                  <a:srgbClr val="000000"/>
                </a:solidFill>
                <a:latin typeface="Courier New" panose="02070309020205020404" pitchFamily="49" charset="0"/>
              </a:rPr>
              <a:t>}</a:t>
            </a:r>
          </a:p>
        </p:txBody>
      </p:sp>
      <p:sp>
        <p:nvSpPr>
          <p:cNvPr id="4" name="Footer Placeholder 3">
            <a:extLst>
              <a:ext uri="{FF2B5EF4-FFF2-40B4-BE49-F238E27FC236}">
                <a16:creationId xmlns:a16="http://schemas.microsoft.com/office/drawing/2014/main" id="{D9E70769-8817-0602-2C8C-74EFEEA5CFE2}"/>
              </a:ext>
            </a:extLst>
          </p:cNvPr>
          <p:cNvSpPr>
            <a:spLocks noGrp="1"/>
          </p:cNvSpPr>
          <p:nvPr>
            <p:ph type="ftr" sz="quarter" idx="11"/>
          </p:nvPr>
        </p:nvSpPr>
        <p:spPr/>
        <p:txBody>
          <a:bodyPr/>
          <a:lstStyle/>
          <a:p>
            <a:r>
              <a:rPr lang="vi-VN"/>
              <a:t>Thực hiện bởi Trường Đại học Công nghệ Thông tin, ĐHQG-HCM</a:t>
            </a:r>
            <a:endParaRPr lang="en-VN" dirty="0"/>
          </a:p>
        </p:txBody>
      </p:sp>
      <p:sp>
        <p:nvSpPr>
          <p:cNvPr id="5" name="Slide Number Placeholder 4">
            <a:extLst>
              <a:ext uri="{FF2B5EF4-FFF2-40B4-BE49-F238E27FC236}">
                <a16:creationId xmlns:a16="http://schemas.microsoft.com/office/drawing/2014/main" id="{55F97843-7108-E8AF-4B59-2E25FC268AE4}"/>
              </a:ext>
            </a:extLst>
          </p:cNvPr>
          <p:cNvSpPr>
            <a:spLocks noGrp="1"/>
          </p:cNvSpPr>
          <p:nvPr>
            <p:ph type="sldNum" sz="quarter" idx="4294967295"/>
          </p:nvPr>
        </p:nvSpPr>
        <p:spPr>
          <a:xfrm>
            <a:off x="11899446" y="6563420"/>
            <a:ext cx="291600" cy="291600"/>
          </a:xfrm>
        </p:spPr>
        <p:txBody>
          <a:bodyPr/>
          <a:lstStyle/>
          <a:p>
            <a:fld id="{D8B0B3AC-44A8-D142-AAF6-9A453466E1A4}" type="slidenum">
              <a:rPr lang="en-VN" smtClean="0"/>
              <a:pPr/>
              <a:t>45</a:t>
            </a:fld>
            <a:endParaRPr lang="en-VN" dirty="0"/>
          </a:p>
        </p:txBody>
      </p:sp>
      <p:sp>
        <p:nvSpPr>
          <p:cNvPr id="8" name="TextBox 7">
            <a:extLst>
              <a:ext uri="{FF2B5EF4-FFF2-40B4-BE49-F238E27FC236}">
                <a16:creationId xmlns:a16="http://schemas.microsoft.com/office/drawing/2014/main" id="{5167713C-5CCC-B349-AE3B-739EA8A1A5DC}"/>
              </a:ext>
            </a:extLst>
          </p:cNvPr>
          <p:cNvSpPr txBox="1"/>
          <p:nvPr/>
        </p:nvSpPr>
        <p:spPr>
          <a:xfrm>
            <a:off x="838200" y="1266290"/>
            <a:ext cx="5250155" cy="594330"/>
          </a:xfrm>
          <a:prstGeom prst="rect">
            <a:avLst/>
          </a:prstGeom>
          <a:noFill/>
        </p:spPr>
        <p:txBody>
          <a:bodyPr wrap="none" rtlCol="0">
            <a:spAutoFit/>
          </a:bodyPr>
          <a:lstStyle/>
          <a:p>
            <a:pPr algn="l">
              <a:lnSpc>
                <a:spcPct val="130000"/>
              </a:lnSpc>
              <a:spcBef>
                <a:spcPts val="300"/>
              </a:spcBef>
              <a:spcAft>
                <a:spcPts val="300"/>
              </a:spcAft>
            </a:pPr>
            <a:r>
              <a:rPr lang="en-VN" sz="2800" b="1" dirty="0">
                <a:latin typeface="Arial" panose="020B0604020202020204" pitchFamily="34" charset="0"/>
                <a:cs typeface="Arial" panose="020B0604020202020204" pitchFamily="34" charset="0"/>
              </a:rPr>
              <a:t>Kiểm tra Progress</a:t>
            </a:r>
            <a:r>
              <a:rPr lang="en-VN" sz="2800" b="1" dirty="0">
                <a:latin typeface="Arial" panose="020B0604020202020204" pitchFamily="34" charset="0"/>
                <a:cs typeface="Arial" panose="020B0604020202020204" pitchFamily="34" charset="0"/>
                <a:sym typeface="Wingdings" pitchFamily="2" charset="2"/>
              </a:rPr>
              <a:t> Đảm bảo</a:t>
            </a:r>
            <a:endParaRPr lang="en-VN" sz="2800" b="1" dirty="0">
              <a:latin typeface="Arial" panose="020B0604020202020204" pitchFamily="34" charset="0"/>
              <a:cs typeface="Arial" panose="020B0604020202020204" pitchFamily="34" charset="0"/>
            </a:endParaRPr>
          </a:p>
        </p:txBody>
      </p:sp>
      <p:sp>
        <p:nvSpPr>
          <p:cNvPr id="13" name="TextBox 12">
            <a:extLst>
              <a:ext uri="{FF2B5EF4-FFF2-40B4-BE49-F238E27FC236}">
                <a16:creationId xmlns:a16="http://schemas.microsoft.com/office/drawing/2014/main" id="{B979FEC1-7F0B-1CE1-4304-31F2C93738C7}"/>
              </a:ext>
            </a:extLst>
          </p:cNvPr>
          <p:cNvSpPr txBox="1"/>
          <p:nvPr/>
        </p:nvSpPr>
        <p:spPr>
          <a:xfrm>
            <a:off x="8656981" y="1914331"/>
            <a:ext cx="3451281" cy="868699"/>
          </a:xfrm>
          <a:prstGeom prst="rect">
            <a:avLst/>
          </a:prstGeom>
          <a:noFill/>
        </p:spPr>
        <p:txBody>
          <a:bodyPr wrap="square" rtlCol="0">
            <a:spAutoFit/>
          </a:bodyPr>
          <a:lstStyle/>
          <a:p>
            <a:pPr algn="l">
              <a:lnSpc>
                <a:spcPct val="130000"/>
              </a:lnSpc>
              <a:spcBef>
                <a:spcPts val="300"/>
              </a:spcBef>
              <a:spcAft>
                <a:spcPts val="300"/>
              </a:spcAft>
            </a:pPr>
            <a:r>
              <a:rPr lang="en-VN" b="1" dirty="0">
                <a:gradFill>
                  <a:gsLst>
                    <a:gs pos="0">
                      <a:srgbClr val="FFC000"/>
                    </a:gs>
                    <a:gs pos="100000">
                      <a:srgbClr val="FF0000"/>
                    </a:gs>
                  </a:gsLst>
                  <a:lin ang="5400000" scaled="1"/>
                </a:gradFill>
                <a:latin typeface="Arial" panose="020B0604020202020204" pitchFamily="34" charset="0"/>
                <a:cs typeface="Arial" panose="020B0604020202020204" pitchFamily="34" charset="0"/>
              </a:rPr>
              <a:t>P</a:t>
            </a:r>
            <a:r>
              <a:rPr lang="en-VN" b="1" baseline="-25000" dirty="0">
                <a:gradFill>
                  <a:gsLst>
                    <a:gs pos="0">
                      <a:srgbClr val="FFC000"/>
                    </a:gs>
                    <a:gs pos="100000">
                      <a:srgbClr val="FF0000"/>
                    </a:gs>
                  </a:gsLst>
                  <a:lin ang="5400000" scaled="1"/>
                </a:gradFill>
                <a:latin typeface="Arial" panose="020B0604020202020204" pitchFamily="34" charset="0"/>
                <a:cs typeface="Arial" panose="020B0604020202020204" pitchFamily="34" charset="0"/>
              </a:rPr>
              <a:t>1</a:t>
            </a:r>
            <a:r>
              <a:rPr lang="en-VN" b="1" dirty="0">
                <a:gradFill>
                  <a:gsLst>
                    <a:gs pos="0">
                      <a:srgbClr val="FFC000"/>
                    </a:gs>
                    <a:gs pos="100000">
                      <a:srgbClr val="FF0000"/>
                    </a:gs>
                  </a:gsLst>
                  <a:lin ang="5400000" scaled="1"/>
                </a:gradFill>
                <a:latin typeface="Arial" panose="020B0604020202020204" pitchFamily="34" charset="0"/>
                <a:cs typeface="Arial" panose="020B0604020202020204" pitchFamily="34" charset="0"/>
              </a:rPr>
              <a:t> không được vào CS:</a:t>
            </a:r>
          </a:p>
          <a:p>
            <a:pPr lvl="1">
              <a:lnSpc>
                <a:spcPct val="130000"/>
              </a:lnSpc>
              <a:spcBef>
                <a:spcPts val="300"/>
              </a:spcBef>
              <a:spcAft>
                <a:spcPts val="300"/>
              </a:spcAft>
            </a:pPr>
            <a:r>
              <a:rPr lang="en-US" dirty="0">
                <a:latin typeface="Courier New" panose="02070309020205020404" pitchFamily="49" charset="0"/>
                <a:cs typeface="Courier New" panose="02070309020205020404" pitchFamily="49" charset="0"/>
              </a:rPr>
              <a:t>f</a:t>
            </a:r>
            <a:r>
              <a:rPr lang="en-VN" dirty="0">
                <a:latin typeface="Courier New" panose="02070309020205020404" pitchFamily="49" charset="0"/>
                <a:cs typeface="Courier New" panose="02070309020205020404" pitchFamily="49" charset="0"/>
              </a:rPr>
              <a:t>lag [0] và turn = 0</a:t>
            </a:r>
          </a:p>
        </p:txBody>
      </p:sp>
      <p:sp>
        <p:nvSpPr>
          <p:cNvPr id="16" name="TextBox 15">
            <a:extLst>
              <a:ext uri="{FF2B5EF4-FFF2-40B4-BE49-F238E27FC236}">
                <a16:creationId xmlns:a16="http://schemas.microsoft.com/office/drawing/2014/main" id="{EDDF51A7-C53B-02DD-7D32-CA5EAF03F030}"/>
              </a:ext>
            </a:extLst>
          </p:cNvPr>
          <p:cNvSpPr txBox="1"/>
          <p:nvPr/>
        </p:nvSpPr>
        <p:spPr>
          <a:xfrm>
            <a:off x="8656981" y="2951657"/>
            <a:ext cx="3451281" cy="2179828"/>
          </a:xfrm>
          <a:prstGeom prst="rect">
            <a:avLst/>
          </a:prstGeom>
          <a:noFill/>
        </p:spPr>
        <p:txBody>
          <a:bodyPr wrap="square" rtlCol="0">
            <a:spAutoFit/>
          </a:bodyPr>
          <a:lstStyle/>
          <a:p>
            <a:pPr algn="l">
              <a:lnSpc>
                <a:spcPct val="130000"/>
              </a:lnSpc>
              <a:spcBef>
                <a:spcPts val="300"/>
              </a:spcBef>
              <a:spcAft>
                <a:spcPts val="300"/>
              </a:spcAft>
            </a:pPr>
            <a:r>
              <a:rPr lang="en-VN" b="1" dirty="0">
                <a:gradFill>
                  <a:gsLst>
                    <a:gs pos="0">
                      <a:srgbClr val="00C6FF"/>
                    </a:gs>
                    <a:gs pos="100000">
                      <a:srgbClr val="0072FF"/>
                    </a:gs>
                  </a:gsLst>
                  <a:lin ang="5400000" scaled="1"/>
                </a:gradFill>
                <a:latin typeface="Arial" panose="020B0604020202020204" pitchFamily="34" charset="0"/>
                <a:cs typeface="Arial" panose="020B0604020202020204" pitchFamily="34" charset="0"/>
              </a:rPr>
              <a:t>P</a:t>
            </a:r>
            <a:r>
              <a:rPr lang="en-VN" b="1" baseline="-25000" dirty="0">
                <a:gradFill>
                  <a:gsLst>
                    <a:gs pos="0">
                      <a:srgbClr val="00C6FF"/>
                    </a:gs>
                    <a:gs pos="100000">
                      <a:srgbClr val="0072FF"/>
                    </a:gs>
                  </a:gsLst>
                  <a:lin ang="5400000" scaled="1"/>
                </a:gradFill>
                <a:latin typeface="Arial" panose="020B0604020202020204" pitchFamily="34" charset="0"/>
                <a:cs typeface="Arial" panose="020B0604020202020204" pitchFamily="34" charset="0"/>
              </a:rPr>
              <a:t>0</a:t>
            </a:r>
            <a:r>
              <a:rPr lang="en-VN" b="1" dirty="0">
                <a:gradFill>
                  <a:gsLst>
                    <a:gs pos="0">
                      <a:srgbClr val="00C6FF"/>
                    </a:gs>
                    <a:gs pos="100000">
                      <a:srgbClr val="0072FF"/>
                    </a:gs>
                  </a:gsLst>
                  <a:lin ang="5400000" scaled="1"/>
                </a:gradFill>
                <a:latin typeface="Arial" panose="020B0604020202020204" pitchFamily="34" charset="0"/>
                <a:cs typeface="Arial" panose="020B0604020202020204" pitchFamily="34" charset="0"/>
              </a:rPr>
              <a:t> không thực hiện CS:</a:t>
            </a:r>
            <a:endParaRPr lang="en-VN" b="1" dirty="0">
              <a:gradFill>
                <a:gsLst>
                  <a:gs pos="0">
                    <a:srgbClr val="00C6FF"/>
                  </a:gs>
                  <a:gs pos="100000">
                    <a:srgbClr val="0072FF"/>
                  </a:gs>
                </a:gsLst>
                <a:lin ang="5400000" scaled="1"/>
              </a:gradFill>
              <a:latin typeface="Courier New" panose="02070309020205020404" pitchFamily="49" charset="0"/>
              <a:cs typeface="Courier New" panose="02070309020205020404" pitchFamily="49" charset="0"/>
            </a:endParaRPr>
          </a:p>
          <a:p>
            <a:pPr marL="285750" indent="-285750" algn="l">
              <a:lnSpc>
                <a:spcPct val="130000"/>
              </a:lnSpc>
              <a:spcBef>
                <a:spcPts val="300"/>
              </a:spcBef>
              <a:spcAft>
                <a:spcPts val="300"/>
              </a:spcAft>
              <a:buFont typeface="Arial" panose="020B0604020202020204" pitchFamily="34" charset="0"/>
              <a:buChar char="•"/>
            </a:pPr>
            <a:r>
              <a:rPr lang="en-VN" dirty="0">
                <a:latin typeface="Arial" panose="020B0604020202020204" pitchFamily="34" charset="0"/>
                <a:cs typeface="Arial" panose="020B0604020202020204" pitchFamily="34" charset="0"/>
              </a:rPr>
              <a:t>Entry section:</a:t>
            </a:r>
          </a:p>
          <a:p>
            <a:pPr lvl="1">
              <a:lnSpc>
                <a:spcPct val="130000"/>
              </a:lnSpc>
              <a:spcBef>
                <a:spcPts val="300"/>
              </a:spcBef>
              <a:spcAft>
                <a:spcPts val="300"/>
              </a:spcAft>
            </a:pPr>
            <a:r>
              <a:rPr lang="en-US" dirty="0">
                <a:latin typeface="Courier New" panose="02070309020205020404" pitchFamily="49" charset="0"/>
                <a:cs typeface="Courier New" panose="02070309020205020404" pitchFamily="49" charset="0"/>
              </a:rPr>
              <a:t>t</a:t>
            </a:r>
            <a:r>
              <a:rPr lang="en-VN" dirty="0">
                <a:latin typeface="Courier New" panose="02070309020205020404" pitchFamily="49" charset="0"/>
                <a:cs typeface="Courier New" panose="02070309020205020404" pitchFamily="49" charset="0"/>
              </a:rPr>
              <a:t>urn = 1</a:t>
            </a:r>
          </a:p>
          <a:p>
            <a:pPr marL="285750" indent="-285750" algn="l">
              <a:lnSpc>
                <a:spcPct val="130000"/>
              </a:lnSpc>
              <a:spcBef>
                <a:spcPts val="300"/>
              </a:spcBef>
              <a:spcAft>
                <a:spcPts val="300"/>
              </a:spcAft>
              <a:buFont typeface="Arial" panose="020B0604020202020204" pitchFamily="34" charset="0"/>
              <a:buChar char="•"/>
            </a:pPr>
            <a:r>
              <a:rPr lang="en-VN" dirty="0">
                <a:latin typeface="Arial" panose="020B0604020202020204" pitchFamily="34" charset="0"/>
                <a:cs typeface="Arial" panose="020B0604020202020204" pitchFamily="34" charset="0"/>
              </a:rPr>
              <a:t>Exit section:</a:t>
            </a:r>
          </a:p>
          <a:p>
            <a:pPr lvl="1">
              <a:lnSpc>
                <a:spcPct val="130000"/>
              </a:lnSpc>
              <a:spcBef>
                <a:spcPts val="300"/>
              </a:spcBef>
              <a:spcAft>
                <a:spcPts val="300"/>
              </a:spcAft>
            </a:pPr>
            <a:r>
              <a:rPr lang="en-US" dirty="0">
                <a:latin typeface="Courier New" panose="02070309020205020404" pitchFamily="49" charset="0"/>
                <a:cs typeface="Courier New" panose="02070309020205020404" pitchFamily="49" charset="0"/>
              </a:rPr>
              <a:t>f</a:t>
            </a:r>
            <a:r>
              <a:rPr lang="en-VN" dirty="0">
                <a:latin typeface="Courier New" panose="02070309020205020404" pitchFamily="49" charset="0"/>
                <a:cs typeface="Courier New" panose="02070309020205020404" pitchFamily="49" charset="0"/>
              </a:rPr>
              <a:t>lag [0] = false</a:t>
            </a:r>
          </a:p>
        </p:txBody>
      </p:sp>
      <p:sp>
        <p:nvSpPr>
          <p:cNvPr id="17" name="TextBox 16">
            <a:extLst>
              <a:ext uri="{FF2B5EF4-FFF2-40B4-BE49-F238E27FC236}">
                <a16:creationId xmlns:a16="http://schemas.microsoft.com/office/drawing/2014/main" id="{C605CA57-201B-D723-3FEC-C754FCF2D2A9}"/>
              </a:ext>
            </a:extLst>
          </p:cNvPr>
          <p:cNvSpPr txBox="1"/>
          <p:nvPr/>
        </p:nvSpPr>
        <p:spPr>
          <a:xfrm>
            <a:off x="8656983" y="5280409"/>
            <a:ext cx="3451280" cy="1135183"/>
          </a:xfrm>
          <a:prstGeom prst="rect">
            <a:avLst/>
          </a:prstGeom>
          <a:noFill/>
        </p:spPr>
        <p:txBody>
          <a:bodyPr wrap="square" rtlCol="0">
            <a:spAutoFit/>
          </a:bodyPr>
          <a:lstStyle/>
          <a:p>
            <a:pPr marL="285750" indent="-285750" algn="l">
              <a:lnSpc>
                <a:spcPct val="130000"/>
              </a:lnSpc>
              <a:spcBef>
                <a:spcPts val="300"/>
              </a:spcBef>
              <a:spcAft>
                <a:spcPts val="300"/>
              </a:spcAft>
              <a:buFont typeface="Wingdings" pitchFamily="2" charset="2"/>
              <a:buChar char="Ø"/>
            </a:pPr>
            <a:r>
              <a:rPr lang="en-VN" b="1" dirty="0">
                <a:gradFill>
                  <a:gsLst>
                    <a:gs pos="0">
                      <a:srgbClr val="00C6FF"/>
                    </a:gs>
                    <a:gs pos="100000">
                      <a:srgbClr val="0072FF"/>
                    </a:gs>
                  </a:gsLst>
                  <a:lin ang="5400000" scaled="1"/>
                </a:gradFill>
                <a:latin typeface="Arial" panose="020B0604020202020204" pitchFamily="34" charset="0"/>
                <a:cs typeface="Arial" panose="020B0604020202020204" pitchFamily="34" charset="0"/>
                <a:sym typeface="Wingdings" pitchFamily="2" charset="2"/>
              </a:rPr>
              <a:t>Nếu P</a:t>
            </a:r>
            <a:r>
              <a:rPr lang="en-VN" b="1" baseline="-25000" dirty="0">
                <a:gradFill>
                  <a:gsLst>
                    <a:gs pos="0">
                      <a:srgbClr val="00C6FF"/>
                    </a:gs>
                    <a:gs pos="100000">
                      <a:srgbClr val="0072FF"/>
                    </a:gs>
                  </a:gsLst>
                  <a:lin ang="5400000" scaled="1"/>
                </a:gradFill>
                <a:latin typeface="Arial" panose="020B0604020202020204" pitchFamily="34" charset="0"/>
                <a:cs typeface="Arial" panose="020B0604020202020204" pitchFamily="34" charset="0"/>
                <a:sym typeface="Wingdings" pitchFamily="2" charset="2"/>
              </a:rPr>
              <a:t>0</a:t>
            </a:r>
            <a:r>
              <a:rPr lang="en-VN" b="1" dirty="0">
                <a:gradFill>
                  <a:gsLst>
                    <a:gs pos="0">
                      <a:srgbClr val="00C6FF"/>
                    </a:gs>
                    <a:gs pos="100000">
                      <a:srgbClr val="0072FF"/>
                    </a:gs>
                  </a:gsLst>
                  <a:lin ang="5400000" scaled="1"/>
                </a:gradFill>
                <a:latin typeface="Arial" panose="020B0604020202020204" pitchFamily="34" charset="0"/>
                <a:cs typeface="Arial" panose="020B0604020202020204" pitchFamily="34" charset="0"/>
                <a:sym typeface="Wingdings" pitchFamily="2" charset="2"/>
              </a:rPr>
              <a:t> không vào CS,</a:t>
            </a:r>
            <a:br>
              <a:rPr lang="en-VN" b="1" dirty="0">
                <a:gradFill>
                  <a:gsLst>
                    <a:gs pos="0">
                      <a:srgbClr val="00C6FF"/>
                    </a:gs>
                    <a:gs pos="100000">
                      <a:srgbClr val="0072FF"/>
                    </a:gs>
                  </a:gsLst>
                  <a:lin ang="5400000" scaled="1"/>
                </a:gradFill>
                <a:latin typeface="Arial" panose="020B0604020202020204" pitchFamily="34" charset="0"/>
                <a:cs typeface="Arial" panose="020B0604020202020204" pitchFamily="34" charset="0"/>
                <a:sym typeface="Wingdings" pitchFamily="2" charset="2"/>
              </a:rPr>
            </a:br>
            <a:r>
              <a:rPr lang="en-VN" b="1" dirty="0">
                <a:gradFill>
                  <a:gsLst>
                    <a:gs pos="0">
                      <a:srgbClr val="00C6FF"/>
                    </a:gs>
                    <a:gs pos="100000">
                      <a:srgbClr val="0072FF"/>
                    </a:gs>
                  </a:gsLst>
                  <a:lin ang="5400000" scaled="1"/>
                </a:gradFill>
                <a:latin typeface="Arial" panose="020B0604020202020204" pitchFamily="34" charset="0"/>
                <a:cs typeface="Arial" panose="020B0604020202020204" pitchFamily="34" charset="0"/>
                <a:sym typeface="Wingdings" pitchFamily="2" charset="2"/>
              </a:rPr>
              <a:t>P</a:t>
            </a:r>
            <a:r>
              <a:rPr lang="en-VN" b="1" baseline="-25000" dirty="0">
                <a:gradFill>
                  <a:gsLst>
                    <a:gs pos="0">
                      <a:srgbClr val="00C6FF"/>
                    </a:gs>
                    <a:gs pos="100000">
                      <a:srgbClr val="0072FF"/>
                    </a:gs>
                  </a:gsLst>
                  <a:lin ang="5400000" scaled="1"/>
                </a:gradFill>
                <a:latin typeface="Arial" panose="020B0604020202020204" pitchFamily="34" charset="0"/>
                <a:cs typeface="Arial" panose="020B0604020202020204" pitchFamily="34" charset="0"/>
                <a:sym typeface="Wingdings" pitchFamily="2" charset="2"/>
              </a:rPr>
              <a:t>0</a:t>
            </a:r>
            <a:r>
              <a:rPr lang="en-VN" b="1" dirty="0">
                <a:gradFill>
                  <a:gsLst>
                    <a:gs pos="0">
                      <a:srgbClr val="00C6FF"/>
                    </a:gs>
                    <a:gs pos="100000">
                      <a:srgbClr val="0072FF"/>
                    </a:gs>
                  </a:gsLst>
                  <a:lin ang="5400000" scaled="1"/>
                </a:gradFill>
                <a:latin typeface="Arial" panose="020B0604020202020204" pitchFamily="34" charset="0"/>
                <a:cs typeface="Arial" panose="020B0604020202020204" pitchFamily="34" charset="0"/>
                <a:sym typeface="Wingdings" pitchFamily="2" charset="2"/>
              </a:rPr>
              <a:t> KHÔNG</a:t>
            </a:r>
            <a:r>
              <a:rPr lang="en-VN" b="1" dirty="0">
                <a:gradFill>
                  <a:gsLst>
                    <a:gs pos="0">
                      <a:srgbClr val="00C6FF"/>
                    </a:gs>
                    <a:gs pos="100000">
                      <a:srgbClr val="0072FF"/>
                    </a:gs>
                  </a:gsLst>
                  <a:lin ang="5400000" scaled="1"/>
                </a:gradFill>
                <a:latin typeface="Arial" panose="020B0604020202020204" pitchFamily="34" charset="0"/>
                <a:cs typeface="Arial" panose="020B0604020202020204" pitchFamily="34" charset="0"/>
              </a:rPr>
              <a:t> ngăn cản P</a:t>
            </a:r>
            <a:r>
              <a:rPr lang="en-VN" b="1" baseline="-25000" dirty="0">
                <a:gradFill>
                  <a:gsLst>
                    <a:gs pos="0">
                      <a:srgbClr val="00C6FF"/>
                    </a:gs>
                    <a:gs pos="100000">
                      <a:srgbClr val="0072FF"/>
                    </a:gs>
                  </a:gsLst>
                  <a:lin ang="5400000" scaled="1"/>
                </a:gradFill>
                <a:latin typeface="Arial" panose="020B0604020202020204" pitchFamily="34" charset="0"/>
                <a:cs typeface="Arial" panose="020B0604020202020204" pitchFamily="34" charset="0"/>
              </a:rPr>
              <a:t>1</a:t>
            </a:r>
            <a:r>
              <a:rPr lang="en-VN" b="1" dirty="0">
                <a:gradFill>
                  <a:gsLst>
                    <a:gs pos="0">
                      <a:srgbClr val="00C6FF"/>
                    </a:gs>
                    <a:gs pos="100000">
                      <a:srgbClr val="0072FF"/>
                    </a:gs>
                  </a:gsLst>
                  <a:lin ang="5400000" scaled="1"/>
                </a:gradFill>
                <a:latin typeface="Arial" panose="020B0604020202020204" pitchFamily="34" charset="0"/>
                <a:cs typeface="Arial" panose="020B0604020202020204" pitchFamily="34" charset="0"/>
              </a:rPr>
              <a:t> vào CS</a:t>
            </a:r>
            <a:r>
              <a:rPr lang="en-US" b="1" dirty="0">
                <a:gradFill>
                  <a:gsLst>
                    <a:gs pos="0">
                      <a:srgbClr val="00C6FF"/>
                    </a:gs>
                    <a:gs pos="100000">
                      <a:srgbClr val="0072FF"/>
                    </a:gs>
                  </a:gsLst>
                  <a:lin ang="5400000" scaled="1"/>
                </a:gradFill>
                <a:latin typeface="Arial" panose="020B0604020202020204" pitchFamily="34" charset="0"/>
                <a:cs typeface="Arial" panose="020B0604020202020204" pitchFamily="34" charset="0"/>
              </a:rPr>
              <a:t> </a:t>
            </a:r>
            <a:r>
              <a:rPr lang="en-VN" b="1" dirty="0">
                <a:gradFill>
                  <a:gsLst>
                    <a:gs pos="0">
                      <a:srgbClr val="00C6FF"/>
                    </a:gs>
                    <a:gs pos="100000">
                      <a:srgbClr val="0072FF"/>
                    </a:gs>
                  </a:gsLst>
                  <a:lin ang="5400000" scaled="1"/>
                </a:gradFill>
                <a:latin typeface="Arial" panose="020B0604020202020204" pitchFamily="34" charset="0"/>
                <a:cs typeface="Arial" panose="020B0604020202020204" pitchFamily="34" charset="0"/>
              </a:rPr>
              <a:t>và ngược lại.</a:t>
            </a:r>
          </a:p>
        </p:txBody>
      </p:sp>
    </p:spTree>
    <p:extLst>
      <p:ext uri="{BB962C8B-B14F-4D97-AF65-F5344CB8AC3E}">
        <p14:creationId xmlns:p14="http://schemas.microsoft.com/office/powerpoint/2010/main" val="3226393127"/>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BAAAEB-A507-380E-FC93-79288001FBCD}"/>
              </a:ext>
            </a:extLst>
          </p:cNvPr>
          <p:cNvSpPr>
            <a:spLocks noGrp="1"/>
          </p:cNvSpPr>
          <p:nvPr>
            <p:ph type="title"/>
          </p:nvPr>
        </p:nvSpPr>
        <p:spPr>
          <a:xfrm>
            <a:off x="838200" y="369233"/>
            <a:ext cx="10515600" cy="978614"/>
          </a:xfrm>
        </p:spPr>
        <p:txBody>
          <a:bodyPr>
            <a:normAutofit/>
          </a:bodyPr>
          <a:lstStyle/>
          <a:p>
            <a:r>
              <a:rPr lang="en-VN" sz="4000" dirty="0"/>
              <a:t>5.4.</a:t>
            </a:r>
            <a:r>
              <a:rPr lang="en-US" sz="4000" dirty="0"/>
              <a:t>3</a:t>
            </a:r>
            <a:r>
              <a:rPr lang="en-VN" sz="4000" dirty="0"/>
              <a:t>. Giải pháp Peterson</a:t>
            </a:r>
          </a:p>
        </p:txBody>
      </p:sp>
      <p:sp>
        <p:nvSpPr>
          <p:cNvPr id="3" name="Content Placeholder 2">
            <a:extLst>
              <a:ext uri="{FF2B5EF4-FFF2-40B4-BE49-F238E27FC236}">
                <a16:creationId xmlns:a16="http://schemas.microsoft.com/office/drawing/2014/main" id="{E88B9B62-3543-7260-2A42-8E168167DC7E}"/>
              </a:ext>
            </a:extLst>
          </p:cNvPr>
          <p:cNvSpPr>
            <a:spLocks noGrp="1"/>
          </p:cNvSpPr>
          <p:nvPr>
            <p:ph sz="half" idx="1"/>
          </p:nvPr>
        </p:nvSpPr>
        <p:spPr>
          <a:xfrm>
            <a:off x="838200" y="1834823"/>
            <a:ext cx="3738824" cy="4646824"/>
          </a:xfrm>
          <a:prstGeom prst="roundRect">
            <a:avLst>
              <a:gd name="adj" fmla="val 810"/>
            </a:avLst>
          </a:prstGeom>
          <a:ln>
            <a:gradFill>
              <a:gsLst>
                <a:gs pos="0">
                  <a:srgbClr val="00C6FF"/>
                </a:gs>
                <a:gs pos="100000">
                  <a:srgbClr val="0072FF"/>
                </a:gs>
              </a:gsLst>
              <a:lin ang="5400000" scaled="1"/>
            </a:gradFill>
          </a:ln>
        </p:spPr>
        <p:txBody>
          <a:bodyPr>
            <a:noAutofit/>
          </a:bodyPr>
          <a:lstStyle/>
          <a:p>
            <a:pPr>
              <a:buFont typeface="Monotype Sorts" pitchFamily="-84" charset="2"/>
              <a:buNone/>
            </a:pPr>
            <a:r>
              <a:rPr lang="en-US" altLang="en-US" sz="1600" b="1" dirty="0">
                <a:gradFill>
                  <a:gsLst>
                    <a:gs pos="0">
                      <a:srgbClr val="00C6FF"/>
                    </a:gs>
                    <a:gs pos="100000">
                      <a:srgbClr val="0072FF"/>
                    </a:gs>
                  </a:gsLst>
                  <a:lin ang="5400000" scaled="1"/>
                </a:gradFill>
              </a:rPr>
              <a:t>P</a:t>
            </a:r>
            <a:r>
              <a:rPr lang="en-US" altLang="en-US" sz="1600" b="1" baseline="-25000" dirty="0">
                <a:gradFill>
                  <a:gsLst>
                    <a:gs pos="0">
                      <a:srgbClr val="00C6FF"/>
                    </a:gs>
                    <a:gs pos="100000">
                      <a:srgbClr val="0072FF"/>
                    </a:gs>
                  </a:gsLst>
                  <a:lin ang="5400000" scaled="1"/>
                </a:gradFill>
              </a:rPr>
              <a:t>0</a:t>
            </a:r>
          </a:p>
          <a:p>
            <a:pPr>
              <a:buNone/>
            </a:pPr>
            <a:r>
              <a:rPr lang="en-US" altLang="en-US" sz="1600" dirty="0">
                <a:solidFill>
                  <a:srgbClr val="000000"/>
                </a:solidFill>
                <a:latin typeface="Courier New" panose="02070309020205020404" pitchFamily="49" charset="0"/>
              </a:rPr>
              <a:t>{</a:t>
            </a:r>
          </a:p>
          <a:p>
            <a:pPr lvl="1">
              <a:buNone/>
            </a:pPr>
            <a:r>
              <a:rPr lang="en-US" altLang="en-US" sz="1600" dirty="0">
                <a:solidFill>
                  <a:srgbClr val="000000"/>
                </a:solidFill>
                <a:latin typeface="Courier New" panose="02070309020205020404" pitchFamily="49" charset="0"/>
              </a:rPr>
              <a:t>while (true){ </a:t>
            </a:r>
          </a:p>
          <a:p>
            <a:pPr lvl="1">
              <a:buNone/>
            </a:pPr>
            <a:r>
              <a:rPr lang="en-US" altLang="en-US" sz="1600" dirty="0">
                <a:solidFill>
                  <a:srgbClr val="000000"/>
                </a:solidFill>
                <a:latin typeface="Courier New" panose="02070309020205020404" pitchFamily="49" charset="0"/>
              </a:rPr>
              <a:t>	</a:t>
            </a:r>
            <a:r>
              <a:rPr lang="en-US" altLang="en-US" sz="1600" b="1" dirty="0">
                <a:gradFill>
                  <a:gsLst>
                    <a:gs pos="0">
                      <a:srgbClr val="0072FF"/>
                    </a:gs>
                    <a:gs pos="100000">
                      <a:srgbClr val="00C6FF"/>
                    </a:gs>
                  </a:gsLst>
                  <a:lin ang="2700000" scaled="1"/>
                </a:gradFill>
                <a:latin typeface="Courier New" panose="02070309020205020404" pitchFamily="49" charset="0"/>
              </a:rPr>
              <a:t>flag[0] = true; </a:t>
            </a:r>
          </a:p>
          <a:p>
            <a:pPr lvl="1">
              <a:buNone/>
            </a:pPr>
            <a:r>
              <a:rPr lang="en-US" altLang="en-US" sz="1600" b="1" dirty="0">
                <a:gradFill>
                  <a:gsLst>
                    <a:gs pos="0">
                      <a:srgbClr val="0072FF"/>
                    </a:gs>
                    <a:gs pos="100000">
                      <a:srgbClr val="00C6FF"/>
                    </a:gs>
                  </a:gsLst>
                  <a:lin ang="2700000" scaled="1"/>
                </a:gradFill>
                <a:latin typeface="Courier New" panose="02070309020205020404" pitchFamily="49" charset="0"/>
              </a:rPr>
              <a:t>	turn = 1; </a:t>
            </a:r>
          </a:p>
          <a:p>
            <a:pPr lvl="1">
              <a:buNone/>
            </a:pPr>
            <a:r>
              <a:rPr lang="en-US" altLang="en-US" sz="1600" b="1" dirty="0">
                <a:gradFill>
                  <a:gsLst>
                    <a:gs pos="0">
                      <a:srgbClr val="0072FF"/>
                    </a:gs>
                    <a:gs pos="100000">
                      <a:srgbClr val="00C6FF"/>
                    </a:gs>
                  </a:gsLst>
                  <a:lin ang="2700000" scaled="1"/>
                </a:gradFill>
                <a:latin typeface="Courier New" panose="02070309020205020404" pitchFamily="49" charset="0"/>
              </a:rPr>
              <a:t>	while (flag[1] &amp;&amp; turn = = 1);</a:t>
            </a:r>
            <a:endParaRPr lang="en-US" altLang="en-US" sz="1600" dirty="0">
              <a:solidFill>
                <a:srgbClr val="000000"/>
              </a:solidFill>
              <a:latin typeface="Courier New" panose="02070309020205020404" pitchFamily="49" charset="0"/>
            </a:endParaRPr>
          </a:p>
          <a:p>
            <a:pPr lvl="1">
              <a:buNone/>
            </a:pPr>
            <a:r>
              <a:rPr lang="en-US" altLang="en-US" sz="1600" dirty="0">
                <a:solidFill>
                  <a:srgbClr val="000000"/>
                </a:solidFill>
                <a:latin typeface="Courier New" panose="02070309020205020404" pitchFamily="49" charset="0"/>
              </a:rPr>
              <a:t>	/* critical section */</a:t>
            </a:r>
          </a:p>
          <a:p>
            <a:pPr lvl="1">
              <a:buNone/>
            </a:pPr>
            <a:r>
              <a:rPr lang="en-US" altLang="en-US" sz="1600" dirty="0">
                <a:solidFill>
                  <a:srgbClr val="000000"/>
                </a:solidFill>
                <a:latin typeface="Courier New" panose="02070309020205020404" pitchFamily="49" charset="0"/>
              </a:rPr>
              <a:t>	</a:t>
            </a:r>
            <a:r>
              <a:rPr lang="en-US" altLang="en-US" sz="1600" b="1" dirty="0">
                <a:gradFill>
                  <a:gsLst>
                    <a:gs pos="0">
                      <a:srgbClr val="0072FF"/>
                    </a:gs>
                    <a:gs pos="100000">
                      <a:srgbClr val="00C6FF"/>
                    </a:gs>
                  </a:gsLst>
                  <a:lin ang="2700000" scaled="1"/>
                </a:gradFill>
                <a:latin typeface="Courier New" panose="02070309020205020404" pitchFamily="49" charset="0"/>
              </a:rPr>
              <a:t>flag[0] = false;</a:t>
            </a:r>
            <a:r>
              <a:rPr lang="en-US" altLang="en-US" sz="1600" dirty="0">
                <a:solidFill>
                  <a:srgbClr val="000000"/>
                </a:solidFill>
                <a:latin typeface="Courier New" panose="02070309020205020404" pitchFamily="49" charset="0"/>
              </a:rPr>
              <a:t> </a:t>
            </a:r>
          </a:p>
          <a:p>
            <a:pPr lvl="1">
              <a:buNone/>
            </a:pPr>
            <a:r>
              <a:rPr lang="en-US" altLang="en-US" sz="1600" dirty="0">
                <a:solidFill>
                  <a:srgbClr val="000000"/>
                </a:solidFill>
                <a:latin typeface="Courier New" panose="02070309020205020404" pitchFamily="49" charset="0"/>
              </a:rPr>
              <a:t>	/* remainder section */ </a:t>
            </a:r>
          </a:p>
          <a:p>
            <a:pPr lvl="1">
              <a:buNone/>
            </a:pPr>
            <a:r>
              <a:rPr lang="en-US" altLang="en-US" sz="1600" dirty="0">
                <a:solidFill>
                  <a:srgbClr val="000000"/>
                </a:solidFill>
                <a:latin typeface="Courier New" panose="02070309020205020404" pitchFamily="49" charset="0"/>
              </a:rPr>
              <a:t>}</a:t>
            </a:r>
          </a:p>
          <a:p>
            <a:pPr>
              <a:buFont typeface="Monotype Sorts" pitchFamily="-84" charset="2"/>
              <a:buNone/>
            </a:pPr>
            <a:r>
              <a:rPr lang="en-US" altLang="en-US" sz="1600" dirty="0">
                <a:solidFill>
                  <a:srgbClr val="000000"/>
                </a:solidFill>
                <a:latin typeface="Courier New" panose="02070309020205020404" pitchFamily="49" charset="0"/>
              </a:rPr>
              <a:t>}</a:t>
            </a:r>
          </a:p>
        </p:txBody>
      </p:sp>
      <p:sp>
        <p:nvSpPr>
          <p:cNvPr id="7" name="Content Placeholder 6">
            <a:extLst>
              <a:ext uri="{FF2B5EF4-FFF2-40B4-BE49-F238E27FC236}">
                <a16:creationId xmlns:a16="http://schemas.microsoft.com/office/drawing/2014/main" id="{908C5D9C-E051-15A4-6CB9-1712A5E0C36C}"/>
              </a:ext>
            </a:extLst>
          </p:cNvPr>
          <p:cNvSpPr>
            <a:spLocks noGrp="1"/>
          </p:cNvSpPr>
          <p:nvPr>
            <p:ph sz="half" idx="2"/>
          </p:nvPr>
        </p:nvSpPr>
        <p:spPr>
          <a:xfrm>
            <a:off x="4727749" y="1834822"/>
            <a:ext cx="3738824" cy="4646824"/>
          </a:xfrm>
          <a:prstGeom prst="roundRect">
            <a:avLst>
              <a:gd name="adj" fmla="val 676"/>
            </a:avLst>
          </a:prstGeom>
          <a:ln>
            <a:gradFill>
              <a:gsLst>
                <a:gs pos="0">
                  <a:srgbClr val="FFC000"/>
                </a:gs>
                <a:gs pos="100000">
                  <a:srgbClr val="FF0000"/>
                </a:gs>
              </a:gsLst>
              <a:lin ang="5400000" scaled="1"/>
            </a:gradFill>
          </a:ln>
        </p:spPr>
        <p:txBody>
          <a:bodyPr>
            <a:noAutofit/>
          </a:bodyPr>
          <a:lstStyle/>
          <a:p>
            <a:pPr>
              <a:buFont typeface="Monotype Sorts" pitchFamily="-84" charset="2"/>
              <a:buNone/>
            </a:pPr>
            <a:r>
              <a:rPr lang="en-US" altLang="en-US" sz="1600" b="1" dirty="0">
                <a:gradFill>
                  <a:gsLst>
                    <a:gs pos="0">
                      <a:srgbClr val="FFC000"/>
                    </a:gs>
                    <a:gs pos="100000">
                      <a:srgbClr val="FF0000"/>
                    </a:gs>
                  </a:gsLst>
                  <a:lin ang="5400000" scaled="1"/>
                </a:gradFill>
              </a:rPr>
              <a:t>P</a:t>
            </a:r>
            <a:r>
              <a:rPr lang="en-US" altLang="en-US" sz="1600" b="1" baseline="-25000" dirty="0">
                <a:gradFill>
                  <a:gsLst>
                    <a:gs pos="0">
                      <a:srgbClr val="FFC000"/>
                    </a:gs>
                    <a:gs pos="100000">
                      <a:srgbClr val="FF0000"/>
                    </a:gs>
                  </a:gsLst>
                  <a:lin ang="5400000" scaled="1"/>
                </a:gradFill>
              </a:rPr>
              <a:t>1</a:t>
            </a:r>
          </a:p>
          <a:p>
            <a:pPr>
              <a:buNone/>
            </a:pPr>
            <a:r>
              <a:rPr lang="en-US" altLang="en-US" sz="1600" dirty="0">
                <a:solidFill>
                  <a:srgbClr val="000000"/>
                </a:solidFill>
                <a:latin typeface="Courier New" panose="02070309020205020404" pitchFamily="49" charset="0"/>
              </a:rPr>
              <a:t>{</a:t>
            </a:r>
          </a:p>
          <a:p>
            <a:pPr lvl="1">
              <a:buNone/>
            </a:pPr>
            <a:r>
              <a:rPr lang="en-US" altLang="en-US" sz="1600" dirty="0">
                <a:solidFill>
                  <a:srgbClr val="000000"/>
                </a:solidFill>
                <a:latin typeface="Courier New" panose="02070309020205020404" pitchFamily="49" charset="0"/>
              </a:rPr>
              <a:t>while (true){ </a:t>
            </a:r>
          </a:p>
          <a:p>
            <a:pPr lvl="1">
              <a:buNone/>
            </a:pPr>
            <a:r>
              <a:rPr lang="en-US" altLang="en-US" sz="1600" dirty="0">
                <a:solidFill>
                  <a:srgbClr val="000000"/>
                </a:solidFill>
                <a:latin typeface="Courier New" panose="02070309020205020404" pitchFamily="49" charset="0"/>
              </a:rPr>
              <a:t>	</a:t>
            </a:r>
            <a:r>
              <a:rPr lang="en-US" altLang="en-US" sz="1600" b="1" dirty="0">
                <a:gradFill>
                  <a:gsLst>
                    <a:gs pos="0">
                      <a:srgbClr val="FFC000"/>
                    </a:gs>
                    <a:gs pos="100000">
                      <a:srgbClr val="FF0000"/>
                    </a:gs>
                  </a:gsLst>
                  <a:lin ang="2700000" scaled="1"/>
                </a:gradFill>
                <a:latin typeface="Courier New" panose="02070309020205020404" pitchFamily="49" charset="0"/>
              </a:rPr>
              <a:t>flag[1] = true; </a:t>
            </a:r>
          </a:p>
          <a:p>
            <a:pPr lvl="1">
              <a:buNone/>
            </a:pPr>
            <a:r>
              <a:rPr lang="en-US" altLang="en-US" sz="1600" b="1" dirty="0">
                <a:gradFill>
                  <a:gsLst>
                    <a:gs pos="0">
                      <a:srgbClr val="FFC000"/>
                    </a:gs>
                    <a:gs pos="100000">
                      <a:srgbClr val="FF0000"/>
                    </a:gs>
                  </a:gsLst>
                  <a:lin ang="2700000" scaled="1"/>
                </a:gradFill>
                <a:latin typeface="Courier New" panose="02070309020205020404" pitchFamily="49" charset="0"/>
              </a:rPr>
              <a:t>	turn = 0; </a:t>
            </a:r>
          </a:p>
          <a:p>
            <a:pPr lvl="1">
              <a:buNone/>
            </a:pPr>
            <a:r>
              <a:rPr lang="en-US" altLang="en-US" sz="1600" b="1" dirty="0">
                <a:gradFill>
                  <a:gsLst>
                    <a:gs pos="0">
                      <a:srgbClr val="FFC000"/>
                    </a:gs>
                    <a:gs pos="100000">
                      <a:srgbClr val="FF0000"/>
                    </a:gs>
                  </a:gsLst>
                  <a:lin ang="2700000" scaled="1"/>
                </a:gradFill>
                <a:latin typeface="Courier New" panose="02070309020205020404" pitchFamily="49" charset="0"/>
              </a:rPr>
              <a:t>	while (flag[0] &amp;&amp; turn = = 0);</a:t>
            </a:r>
            <a:endParaRPr lang="en-US" altLang="en-US" sz="1600" dirty="0">
              <a:gradFill>
                <a:gsLst>
                  <a:gs pos="0">
                    <a:srgbClr val="FFC000"/>
                  </a:gs>
                  <a:gs pos="100000">
                    <a:srgbClr val="FF0000"/>
                  </a:gs>
                </a:gsLst>
                <a:lin ang="2700000" scaled="1"/>
              </a:gradFill>
              <a:latin typeface="Courier New" panose="02070309020205020404" pitchFamily="49" charset="0"/>
            </a:endParaRPr>
          </a:p>
          <a:p>
            <a:pPr lvl="1">
              <a:buNone/>
            </a:pPr>
            <a:r>
              <a:rPr lang="en-US" altLang="en-US" sz="1600" dirty="0">
                <a:solidFill>
                  <a:srgbClr val="000000"/>
                </a:solidFill>
                <a:latin typeface="Courier New" panose="02070309020205020404" pitchFamily="49" charset="0"/>
              </a:rPr>
              <a:t>	/* critical section */</a:t>
            </a:r>
          </a:p>
          <a:p>
            <a:pPr lvl="1">
              <a:buNone/>
            </a:pPr>
            <a:r>
              <a:rPr lang="en-US" altLang="en-US" sz="1600" dirty="0">
                <a:solidFill>
                  <a:srgbClr val="000000"/>
                </a:solidFill>
                <a:latin typeface="Courier New" panose="02070309020205020404" pitchFamily="49" charset="0"/>
              </a:rPr>
              <a:t>	</a:t>
            </a:r>
            <a:r>
              <a:rPr lang="en-US" altLang="en-US" sz="1600" b="1" dirty="0">
                <a:gradFill>
                  <a:gsLst>
                    <a:gs pos="0">
                      <a:srgbClr val="FFC000"/>
                    </a:gs>
                    <a:gs pos="100000">
                      <a:srgbClr val="FF0000"/>
                    </a:gs>
                  </a:gsLst>
                  <a:lin ang="2700000" scaled="1"/>
                </a:gradFill>
                <a:latin typeface="Courier New" panose="02070309020205020404" pitchFamily="49" charset="0"/>
              </a:rPr>
              <a:t>flag[1] = false;</a:t>
            </a:r>
            <a:r>
              <a:rPr lang="en-US" altLang="en-US" sz="1600" dirty="0">
                <a:gradFill>
                  <a:gsLst>
                    <a:gs pos="0">
                      <a:srgbClr val="FFC000"/>
                    </a:gs>
                    <a:gs pos="100000">
                      <a:srgbClr val="FF0000"/>
                    </a:gs>
                  </a:gsLst>
                  <a:lin ang="2700000" scaled="1"/>
                </a:gradFill>
                <a:latin typeface="Courier New" panose="02070309020205020404" pitchFamily="49" charset="0"/>
              </a:rPr>
              <a:t> </a:t>
            </a:r>
          </a:p>
          <a:p>
            <a:pPr lvl="1">
              <a:buNone/>
            </a:pPr>
            <a:r>
              <a:rPr lang="en-US" altLang="en-US" sz="1600" dirty="0">
                <a:solidFill>
                  <a:srgbClr val="000000"/>
                </a:solidFill>
                <a:latin typeface="Courier New" panose="02070309020205020404" pitchFamily="49" charset="0"/>
              </a:rPr>
              <a:t>	/* remainder section */ </a:t>
            </a:r>
          </a:p>
          <a:p>
            <a:pPr lvl="1">
              <a:buNone/>
            </a:pPr>
            <a:r>
              <a:rPr lang="en-US" altLang="en-US" sz="1600" dirty="0">
                <a:solidFill>
                  <a:srgbClr val="000000"/>
                </a:solidFill>
                <a:latin typeface="Courier New" panose="02070309020205020404" pitchFamily="49" charset="0"/>
              </a:rPr>
              <a:t>}</a:t>
            </a:r>
          </a:p>
          <a:p>
            <a:pPr>
              <a:buFont typeface="Monotype Sorts" pitchFamily="-84" charset="2"/>
              <a:buNone/>
            </a:pPr>
            <a:r>
              <a:rPr lang="en-US" altLang="en-US" sz="1600" dirty="0">
                <a:solidFill>
                  <a:srgbClr val="000000"/>
                </a:solidFill>
                <a:latin typeface="Courier New" panose="02070309020205020404" pitchFamily="49" charset="0"/>
              </a:rPr>
              <a:t>}</a:t>
            </a:r>
          </a:p>
        </p:txBody>
      </p:sp>
      <p:sp>
        <p:nvSpPr>
          <p:cNvPr id="4" name="Footer Placeholder 3">
            <a:extLst>
              <a:ext uri="{FF2B5EF4-FFF2-40B4-BE49-F238E27FC236}">
                <a16:creationId xmlns:a16="http://schemas.microsoft.com/office/drawing/2014/main" id="{D9E70769-8817-0602-2C8C-74EFEEA5CFE2}"/>
              </a:ext>
            </a:extLst>
          </p:cNvPr>
          <p:cNvSpPr>
            <a:spLocks noGrp="1"/>
          </p:cNvSpPr>
          <p:nvPr>
            <p:ph type="ftr" sz="quarter" idx="11"/>
          </p:nvPr>
        </p:nvSpPr>
        <p:spPr/>
        <p:txBody>
          <a:bodyPr/>
          <a:lstStyle/>
          <a:p>
            <a:r>
              <a:rPr lang="vi-VN"/>
              <a:t>Thực hiện bởi Trường Đại học Công nghệ Thông tin, ĐHQG-HCM</a:t>
            </a:r>
            <a:endParaRPr lang="en-VN" dirty="0"/>
          </a:p>
        </p:txBody>
      </p:sp>
      <p:sp>
        <p:nvSpPr>
          <p:cNvPr id="5" name="Slide Number Placeholder 4">
            <a:extLst>
              <a:ext uri="{FF2B5EF4-FFF2-40B4-BE49-F238E27FC236}">
                <a16:creationId xmlns:a16="http://schemas.microsoft.com/office/drawing/2014/main" id="{55F97843-7108-E8AF-4B59-2E25FC268AE4}"/>
              </a:ext>
            </a:extLst>
          </p:cNvPr>
          <p:cNvSpPr>
            <a:spLocks noGrp="1"/>
          </p:cNvSpPr>
          <p:nvPr>
            <p:ph type="sldNum" sz="quarter" idx="4294967295"/>
          </p:nvPr>
        </p:nvSpPr>
        <p:spPr>
          <a:xfrm>
            <a:off x="11899446" y="6563420"/>
            <a:ext cx="291600" cy="291600"/>
          </a:xfrm>
        </p:spPr>
        <p:txBody>
          <a:bodyPr/>
          <a:lstStyle/>
          <a:p>
            <a:fld id="{D8B0B3AC-44A8-D142-AAF6-9A453466E1A4}" type="slidenum">
              <a:rPr lang="en-VN" smtClean="0"/>
              <a:pPr/>
              <a:t>46</a:t>
            </a:fld>
            <a:endParaRPr lang="en-VN" dirty="0"/>
          </a:p>
        </p:txBody>
      </p:sp>
      <p:sp>
        <p:nvSpPr>
          <p:cNvPr id="8" name="TextBox 7">
            <a:extLst>
              <a:ext uri="{FF2B5EF4-FFF2-40B4-BE49-F238E27FC236}">
                <a16:creationId xmlns:a16="http://schemas.microsoft.com/office/drawing/2014/main" id="{5167713C-5CCC-B349-AE3B-739EA8A1A5DC}"/>
              </a:ext>
            </a:extLst>
          </p:cNvPr>
          <p:cNvSpPr txBox="1"/>
          <p:nvPr/>
        </p:nvSpPr>
        <p:spPr>
          <a:xfrm>
            <a:off x="838200" y="1240492"/>
            <a:ext cx="6732420" cy="594330"/>
          </a:xfrm>
          <a:prstGeom prst="rect">
            <a:avLst/>
          </a:prstGeom>
          <a:noFill/>
        </p:spPr>
        <p:txBody>
          <a:bodyPr wrap="none" rtlCol="0">
            <a:spAutoFit/>
          </a:bodyPr>
          <a:lstStyle/>
          <a:p>
            <a:pPr algn="l">
              <a:lnSpc>
                <a:spcPct val="130000"/>
              </a:lnSpc>
              <a:spcBef>
                <a:spcPts val="300"/>
              </a:spcBef>
              <a:spcAft>
                <a:spcPts val="300"/>
              </a:spcAft>
            </a:pPr>
            <a:r>
              <a:rPr lang="en-VN" sz="2800" b="1" dirty="0">
                <a:latin typeface="Arial" panose="020B0604020202020204" pitchFamily="34" charset="0"/>
                <a:cs typeface="Arial" panose="020B0604020202020204" pitchFamily="34" charset="0"/>
              </a:rPr>
              <a:t>Kiểm tra Bounded Waiting </a:t>
            </a:r>
            <a:r>
              <a:rPr lang="en-VN" sz="2800" b="1" dirty="0">
                <a:latin typeface="Arial" panose="020B0604020202020204" pitchFamily="34" charset="0"/>
                <a:cs typeface="Arial" panose="020B0604020202020204" pitchFamily="34" charset="0"/>
                <a:sym typeface="Wingdings" pitchFamily="2" charset="2"/>
              </a:rPr>
              <a:t> Đảm bảo</a:t>
            </a:r>
            <a:endParaRPr lang="en-VN" sz="2800" b="1"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C605CA57-201B-D723-3FEC-C754FCF2D2A9}"/>
              </a:ext>
            </a:extLst>
          </p:cNvPr>
          <p:cNvSpPr txBox="1"/>
          <p:nvPr/>
        </p:nvSpPr>
        <p:spPr>
          <a:xfrm>
            <a:off x="8659279" y="1834822"/>
            <a:ext cx="3385967" cy="2528321"/>
          </a:xfrm>
          <a:prstGeom prst="rect">
            <a:avLst/>
          </a:prstGeom>
          <a:noFill/>
        </p:spPr>
        <p:txBody>
          <a:bodyPr wrap="square" rtlCol="0">
            <a:spAutoFit/>
          </a:bodyPr>
          <a:lstStyle/>
          <a:p>
            <a:pPr marL="285750" indent="-285750" algn="l">
              <a:lnSpc>
                <a:spcPct val="130000"/>
              </a:lnSpc>
              <a:spcBef>
                <a:spcPts val="300"/>
              </a:spcBef>
              <a:spcAft>
                <a:spcPts val="300"/>
              </a:spcAft>
              <a:buFont typeface="Wingdings" pitchFamily="2" charset="2"/>
              <a:buChar char="Ø"/>
            </a:pPr>
            <a:r>
              <a:rPr lang="en-VN" sz="2000" b="1" dirty="0">
                <a:gradFill>
                  <a:gsLst>
                    <a:gs pos="0">
                      <a:srgbClr val="00C6FF"/>
                    </a:gs>
                    <a:gs pos="100000">
                      <a:srgbClr val="0072FF"/>
                    </a:gs>
                  </a:gsLst>
                  <a:lin ang="5400000" scaled="1"/>
                </a:gradFill>
                <a:latin typeface="Arial" panose="020B0604020202020204" pitchFamily="34" charset="0"/>
                <a:cs typeface="Arial" panose="020B0604020202020204" pitchFamily="34" charset="0"/>
              </a:rPr>
              <a:t>P1 phải chờ tối đa là 1 lần P0 vào vùng tranh chấp</a:t>
            </a:r>
            <a:r>
              <a:rPr lang="en-US" sz="2000" b="1" dirty="0">
                <a:gradFill>
                  <a:gsLst>
                    <a:gs pos="0">
                      <a:srgbClr val="00C6FF"/>
                    </a:gs>
                    <a:gs pos="100000">
                      <a:srgbClr val="0072FF"/>
                    </a:gs>
                  </a:gsLst>
                  <a:lin ang="5400000" scaled="1"/>
                </a:gradFill>
                <a:latin typeface="Arial" panose="020B0604020202020204" pitchFamily="34" charset="0"/>
                <a:cs typeface="Arial" panose="020B0604020202020204" pitchFamily="34" charset="0"/>
              </a:rPr>
              <a:t>.</a:t>
            </a:r>
            <a:endParaRPr lang="en-VN" sz="2000" b="1" dirty="0">
              <a:gradFill>
                <a:gsLst>
                  <a:gs pos="0">
                    <a:srgbClr val="00C6FF"/>
                  </a:gs>
                  <a:gs pos="100000">
                    <a:srgbClr val="0072FF"/>
                  </a:gs>
                </a:gsLst>
                <a:lin ang="5400000" scaled="1"/>
              </a:gradFill>
              <a:latin typeface="Arial" panose="020B0604020202020204" pitchFamily="34" charset="0"/>
              <a:cs typeface="Arial" panose="020B0604020202020204" pitchFamily="34" charset="0"/>
            </a:endParaRPr>
          </a:p>
          <a:p>
            <a:pPr marL="285750" indent="-285750" algn="l">
              <a:lnSpc>
                <a:spcPct val="130000"/>
              </a:lnSpc>
              <a:spcBef>
                <a:spcPts val="300"/>
              </a:spcBef>
              <a:spcAft>
                <a:spcPts val="300"/>
              </a:spcAft>
              <a:buFont typeface="Wingdings" pitchFamily="2" charset="2"/>
              <a:buChar char="Ø"/>
            </a:pPr>
            <a:r>
              <a:rPr lang="en-VN" sz="2000" i="1" dirty="0">
                <a:solidFill>
                  <a:schemeClr val="tx1">
                    <a:lumMod val="75000"/>
                    <a:lumOff val="25000"/>
                  </a:schemeClr>
                </a:solidFill>
                <a:latin typeface="Arial" panose="020B0604020202020204" pitchFamily="34" charset="0"/>
                <a:cs typeface="Arial" panose="020B0604020202020204" pitchFamily="34" charset="0"/>
              </a:rPr>
              <a:t>CS thường rất nhỏ nên thời gian chờ đợi sẽ rất ngắn</a:t>
            </a:r>
            <a:r>
              <a:rPr lang="en-US" sz="2000" i="1" dirty="0">
                <a:solidFill>
                  <a:schemeClr val="tx1">
                    <a:lumMod val="75000"/>
                    <a:lumOff val="25000"/>
                  </a:schemeClr>
                </a:solidFill>
                <a:latin typeface="Arial" panose="020B0604020202020204" pitchFamily="34" charset="0"/>
                <a:cs typeface="Arial" panose="020B0604020202020204" pitchFamily="34" charset="0"/>
              </a:rPr>
              <a:t>.</a:t>
            </a:r>
            <a:endParaRPr lang="en-VN" sz="2000" i="1" dirty="0">
              <a:solidFill>
                <a:schemeClr val="tx1">
                  <a:lumMod val="75000"/>
                  <a:lumOff val="2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7130668"/>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B7F0B48-DBB1-B683-F611-3ECDB5A9CC08}"/>
              </a:ext>
            </a:extLst>
          </p:cNvPr>
          <p:cNvSpPr>
            <a:spLocks noGrp="1"/>
          </p:cNvSpPr>
          <p:nvPr>
            <p:ph type="sldNum" sz="quarter" idx="12"/>
          </p:nvPr>
        </p:nvSpPr>
        <p:spPr/>
        <p:txBody>
          <a:bodyPr/>
          <a:lstStyle/>
          <a:p>
            <a:fld id="{D8B0B3AC-44A8-D142-AAF6-9A453466E1A4}" type="slidenum">
              <a:rPr lang="en-VN" smtClean="0"/>
              <a:pPr/>
              <a:t>47</a:t>
            </a:fld>
            <a:endParaRPr lang="en-VN" dirty="0"/>
          </a:p>
        </p:txBody>
      </p:sp>
      <p:sp>
        <p:nvSpPr>
          <p:cNvPr id="3" name="Text Placeholder 2">
            <a:extLst>
              <a:ext uri="{FF2B5EF4-FFF2-40B4-BE49-F238E27FC236}">
                <a16:creationId xmlns:a16="http://schemas.microsoft.com/office/drawing/2014/main" id="{3367EC22-D9D1-6A06-1F83-366F706A3F13}"/>
              </a:ext>
            </a:extLst>
          </p:cNvPr>
          <p:cNvSpPr>
            <a:spLocks noGrp="1"/>
          </p:cNvSpPr>
          <p:nvPr>
            <p:ph type="body" sz="quarter" idx="13"/>
          </p:nvPr>
        </p:nvSpPr>
        <p:spPr>
          <a:xfrm>
            <a:off x="1470929" y="1487155"/>
            <a:ext cx="9210469" cy="1492527"/>
          </a:xfrm>
        </p:spPr>
        <p:txBody>
          <a:bodyPr>
            <a:normAutofit/>
          </a:bodyPr>
          <a:lstStyle/>
          <a:p>
            <a:r>
              <a:rPr lang="en-VN" sz="4100" dirty="0"/>
              <a:t>CÁC GIẢI PHÁP DỰA TRÊN NGẮT</a:t>
            </a:r>
            <a:br>
              <a:rPr lang="en-VN" sz="4100" dirty="0"/>
            </a:br>
            <a:r>
              <a:rPr lang="en-VN" sz="4100" dirty="0"/>
              <a:t>(GIẢI PHÁP PHẦN MỀM)</a:t>
            </a:r>
          </a:p>
        </p:txBody>
      </p:sp>
      <p:sp>
        <p:nvSpPr>
          <p:cNvPr id="4" name="Text Placeholder 3">
            <a:extLst>
              <a:ext uri="{FF2B5EF4-FFF2-40B4-BE49-F238E27FC236}">
                <a16:creationId xmlns:a16="http://schemas.microsoft.com/office/drawing/2014/main" id="{52CEEB09-F1EE-4F59-3F02-6A7DE654C69F}"/>
              </a:ext>
            </a:extLst>
          </p:cNvPr>
          <p:cNvSpPr>
            <a:spLocks noGrp="1"/>
          </p:cNvSpPr>
          <p:nvPr>
            <p:ph type="body" sz="quarter" idx="14"/>
          </p:nvPr>
        </p:nvSpPr>
        <p:spPr/>
        <p:txBody>
          <a:bodyPr/>
          <a:lstStyle/>
          <a:p>
            <a:r>
              <a:rPr lang="en-VN" dirty="0"/>
              <a:t>5.4.</a:t>
            </a:r>
            <a:r>
              <a:rPr lang="en-US" dirty="0"/>
              <a:t>4</a:t>
            </a:r>
            <a:r>
              <a:rPr lang="en-VN" dirty="0"/>
              <a:t>. Giải pháp Peterson và kiến trúc hiện đại</a:t>
            </a:r>
          </a:p>
        </p:txBody>
      </p:sp>
      <p:sp>
        <p:nvSpPr>
          <p:cNvPr id="5" name="Text Placeholder 4">
            <a:extLst>
              <a:ext uri="{FF2B5EF4-FFF2-40B4-BE49-F238E27FC236}">
                <a16:creationId xmlns:a16="http://schemas.microsoft.com/office/drawing/2014/main" id="{26CD0DE5-F2BE-8100-F8E5-8E4FE17E482C}"/>
              </a:ext>
            </a:extLst>
          </p:cNvPr>
          <p:cNvSpPr>
            <a:spLocks noGrp="1"/>
          </p:cNvSpPr>
          <p:nvPr>
            <p:ph type="body" sz="quarter" idx="15"/>
          </p:nvPr>
        </p:nvSpPr>
        <p:spPr>
          <a:xfrm>
            <a:off x="1470930" y="4137397"/>
            <a:ext cx="7147030" cy="1233448"/>
          </a:xfrm>
        </p:spPr>
        <p:txBody>
          <a:bodyPr>
            <a:normAutofit/>
          </a:bodyPr>
          <a:lstStyle/>
          <a:p>
            <a:pPr algn="just"/>
            <a:r>
              <a:rPr lang="en-VN" dirty="0"/>
              <a:t>Mặc dù giải pháp Peterson đã được chứng minh là hiệu quả ở trên, tuy nhiên trên các kiến trúc hiện đại thì việc này chưa được đảm bảo. Trên các hệ thống hiện đại, để cải thiện hiệu suất của hệ thống thì bộ vi xử lý và/hoặc trình biên dịch có thể sắp xếp lại các thao tác độc lập với nhau. Hãy cùng quan sát xem liệu việc này sẽ tác động như thế nào đến giải pháp Peterson trong phần này.</a:t>
            </a:r>
          </a:p>
        </p:txBody>
      </p:sp>
      <p:sp>
        <p:nvSpPr>
          <p:cNvPr id="6" name="Text Placeholder 5">
            <a:extLst>
              <a:ext uri="{FF2B5EF4-FFF2-40B4-BE49-F238E27FC236}">
                <a16:creationId xmlns:a16="http://schemas.microsoft.com/office/drawing/2014/main" id="{E18864EC-BE54-71C2-B7EB-7710E4E7409D}"/>
              </a:ext>
            </a:extLst>
          </p:cNvPr>
          <p:cNvSpPr>
            <a:spLocks noGrp="1"/>
          </p:cNvSpPr>
          <p:nvPr>
            <p:ph type="body" sz="quarter" idx="16"/>
          </p:nvPr>
        </p:nvSpPr>
        <p:spPr/>
        <p:txBody>
          <a:bodyPr>
            <a:normAutofit lnSpcReduction="10000"/>
          </a:bodyPr>
          <a:lstStyle/>
          <a:p>
            <a:r>
              <a:rPr lang="en-VN" dirty="0"/>
              <a:t>04.</a:t>
            </a:r>
          </a:p>
        </p:txBody>
      </p:sp>
      <p:sp>
        <p:nvSpPr>
          <p:cNvPr id="8" name="Footer Placeholder 7">
            <a:extLst>
              <a:ext uri="{FF2B5EF4-FFF2-40B4-BE49-F238E27FC236}">
                <a16:creationId xmlns:a16="http://schemas.microsoft.com/office/drawing/2014/main" id="{24995CF1-7A88-C05F-36CA-97BE96F34165}"/>
              </a:ext>
            </a:extLst>
          </p:cNvPr>
          <p:cNvSpPr>
            <a:spLocks noGrp="1"/>
          </p:cNvSpPr>
          <p:nvPr>
            <p:ph type="ftr" sz="quarter" idx="18"/>
          </p:nvPr>
        </p:nvSpPr>
        <p:spPr/>
        <p:txBody>
          <a:bodyPr/>
          <a:lstStyle/>
          <a:p>
            <a:r>
              <a:rPr lang="vi-VN"/>
              <a:t>Thực hiện bởi Trường Đại học Công nghệ Thông tin, ĐHQG-HCM</a:t>
            </a:r>
            <a:endParaRPr lang="vi-VN" dirty="0"/>
          </a:p>
        </p:txBody>
      </p:sp>
    </p:spTree>
    <p:extLst>
      <p:ext uri="{BB962C8B-B14F-4D97-AF65-F5344CB8AC3E}">
        <p14:creationId xmlns:p14="http://schemas.microsoft.com/office/powerpoint/2010/main" val="2898417960"/>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7DB4CC-67E6-55CC-731C-799FD2227A21}"/>
              </a:ext>
            </a:extLst>
          </p:cNvPr>
          <p:cNvSpPr>
            <a:spLocks noGrp="1"/>
          </p:cNvSpPr>
          <p:nvPr>
            <p:ph type="title"/>
          </p:nvPr>
        </p:nvSpPr>
        <p:spPr/>
        <p:txBody>
          <a:bodyPr>
            <a:noAutofit/>
          </a:bodyPr>
          <a:lstStyle/>
          <a:p>
            <a:r>
              <a:rPr lang="en-VN" sz="4000" dirty="0"/>
              <a:t>5.4.</a:t>
            </a:r>
            <a:r>
              <a:rPr lang="en-US" sz="4000" dirty="0"/>
              <a:t>4</a:t>
            </a:r>
            <a:r>
              <a:rPr lang="en-VN" sz="4000" dirty="0"/>
              <a:t>. Giải pháp Peterson và kiến trúc hiện đại</a:t>
            </a:r>
          </a:p>
        </p:txBody>
      </p:sp>
      <p:sp>
        <p:nvSpPr>
          <p:cNvPr id="3" name="Content Placeholder 2">
            <a:extLst>
              <a:ext uri="{FF2B5EF4-FFF2-40B4-BE49-F238E27FC236}">
                <a16:creationId xmlns:a16="http://schemas.microsoft.com/office/drawing/2014/main" id="{414A0CB4-0DA0-C127-302B-482DE9C21A76}"/>
              </a:ext>
            </a:extLst>
          </p:cNvPr>
          <p:cNvSpPr>
            <a:spLocks noGrp="1"/>
          </p:cNvSpPr>
          <p:nvPr>
            <p:ph idx="1"/>
          </p:nvPr>
        </p:nvSpPr>
        <p:spPr/>
        <p:txBody>
          <a:bodyPr>
            <a:normAutofit fontScale="92500"/>
          </a:bodyPr>
          <a:lstStyle/>
          <a:p>
            <a:r>
              <a:rPr lang="en-VN" dirty="0"/>
              <a:t>Để cải thiện hiệu suất, vi xử lý và/hoặc trình biên dịch sẽ sắp xếp lại các thao tác mà độc lập với nhau.</a:t>
            </a:r>
          </a:p>
          <a:p>
            <a:r>
              <a:rPr lang="en-VN" dirty="0"/>
              <a:t>Việc hiểu vì sao giải pháp Peterson không hoạt động trên kiến trúc hiện đại sẽ giúp hiểu rõ hơn về race condition.</a:t>
            </a:r>
          </a:p>
          <a:p>
            <a:r>
              <a:rPr lang="en-VN" dirty="0"/>
              <a:t>Với các tiến trình đơn tiểu trình thì việc thực hiện các lệnh sẽ không có gì thay đổi</a:t>
            </a:r>
            <a:r>
              <a:rPr lang="en-US" dirty="0"/>
              <a:t>.</a:t>
            </a:r>
            <a:endParaRPr lang="en-VN" dirty="0"/>
          </a:p>
          <a:p>
            <a:r>
              <a:rPr lang="en-VN" dirty="0"/>
              <a:t>Với các tiến trình đa tiểu trình, việc sắp xếp lại các thao tác có thể dẫn đến kết quả không nhất quán hoặc không dự đoán được.</a:t>
            </a:r>
          </a:p>
        </p:txBody>
      </p:sp>
      <p:sp>
        <p:nvSpPr>
          <p:cNvPr id="4" name="Footer Placeholder 3">
            <a:extLst>
              <a:ext uri="{FF2B5EF4-FFF2-40B4-BE49-F238E27FC236}">
                <a16:creationId xmlns:a16="http://schemas.microsoft.com/office/drawing/2014/main" id="{F55BF73D-A768-274F-64CE-02DC733D5717}"/>
              </a:ext>
            </a:extLst>
          </p:cNvPr>
          <p:cNvSpPr>
            <a:spLocks noGrp="1"/>
          </p:cNvSpPr>
          <p:nvPr>
            <p:ph type="ftr" sz="quarter" idx="11"/>
          </p:nvPr>
        </p:nvSpPr>
        <p:spPr/>
        <p:txBody>
          <a:bodyPr/>
          <a:lstStyle/>
          <a:p>
            <a:r>
              <a:rPr lang="vi-VN"/>
              <a:t>Thực hiện bởi Trường Đại học Công nghệ Thông tin, ĐHQG-HCM</a:t>
            </a:r>
            <a:endParaRPr lang="en-VN" dirty="0"/>
          </a:p>
        </p:txBody>
      </p:sp>
      <p:sp>
        <p:nvSpPr>
          <p:cNvPr id="5" name="Slide Number Placeholder 4">
            <a:extLst>
              <a:ext uri="{FF2B5EF4-FFF2-40B4-BE49-F238E27FC236}">
                <a16:creationId xmlns:a16="http://schemas.microsoft.com/office/drawing/2014/main" id="{5873B3B4-4265-B3BE-F478-B9220F4B2230}"/>
              </a:ext>
            </a:extLst>
          </p:cNvPr>
          <p:cNvSpPr>
            <a:spLocks noGrp="1"/>
          </p:cNvSpPr>
          <p:nvPr>
            <p:ph type="sldNum" sz="quarter" idx="12"/>
          </p:nvPr>
        </p:nvSpPr>
        <p:spPr/>
        <p:txBody>
          <a:bodyPr/>
          <a:lstStyle/>
          <a:p>
            <a:fld id="{D8B0B3AC-44A8-D142-AAF6-9A453466E1A4}" type="slidenum">
              <a:rPr lang="en-VN" smtClean="0"/>
              <a:pPr/>
              <a:t>48</a:t>
            </a:fld>
            <a:endParaRPr lang="en-VN" dirty="0"/>
          </a:p>
        </p:txBody>
      </p:sp>
    </p:spTree>
    <p:extLst>
      <p:ext uri="{BB962C8B-B14F-4D97-AF65-F5344CB8AC3E}">
        <p14:creationId xmlns:p14="http://schemas.microsoft.com/office/powerpoint/2010/main" val="1183086517"/>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BA7A25-7FE0-7481-E03F-77694C9666C0}"/>
              </a:ext>
            </a:extLst>
          </p:cNvPr>
          <p:cNvSpPr>
            <a:spLocks noGrp="1"/>
          </p:cNvSpPr>
          <p:nvPr>
            <p:ph type="title"/>
          </p:nvPr>
        </p:nvSpPr>
        <p:spPr>
          <a:xfrm>
            <a:off x="838200" y="390741"/>
            <a:ext cx="10515600" cy="979200"/>
          </a:xfrm>
        </p:spPr>
        <p:txBody>
          <a:bodyPr>
            <a:noAutofit/>
          </a:bodyPr>
          <a:lstStyle/>
          <a:p>
            <a:r>
              <a:rPr lang="en-VN" sz="4000" dirty="0"/>
              <a:t>5.4.</a:t>
            </a:r>
            <a:r>
              <a:rPr lang="en-US" sz="4000" dirty="0"/>
              <a:t>4</a:t>
            </a:r>
            <a:r>
              <a:rPr lang="en-VN" sz="4000" dirty="0"/>
              <a:t>. Giải pháp Peterson và kiến trúc hiện đại</a:t>
            </a:r>
          </a:p>
        </p:txBody>
      </p:sp>
      <p:sp>
        <p:nvSpPr>
          <p:cNvPr id="3" name="Content Placeholder 2">
            <a:extLst>
              <a:ext uri="{FF2B5EF4-FFF2-40B4-BE49-F238E27FC236}">
                <a16:creationId xmlns:a16="http://schemas.microsoft.com/office/drawing/2014/main" id="{8C37DBBC-2A09-F333-B0E9-73085BB67C6C}"/>
              </a:ext>
            </a:extLst>
          </p:cNvPr>
          <p:cNvSpPr>
            <a:spLocks noGrp="1"/>
          </p:cNvSpPr>
          <p:nvPr>
            <p:ph idx="1"/>
          </p:nvPr>
        </p:nvSpPr>
        <p:spPr>
          <a:xfrm>
            <a:off x="838200" y="1965700"/>
            <a:ext cx="10515600" cy="4211264"/>
          </a:xfrm>
        </p:spPr>
        <p:txBody>
          <a:bodyPr>
            <a:noAutofit/>
          </a:bodyPr>
          <a:lstStyle/>
          <a:p>
            <a:r>
              <a:rPr lang="en-VN" sz="1800" dirty="0"/>
              <a:t>Có 2 tiểu trình cùng chia sẻ dữ liệu:</a:t>
            </a:r>
          </a:p>
          <a:p>
            <a:pPr marL="457200" lvl="1" indent="0">
              <a:buNone/>
            </a:pPr>
            <a:r>
              <a:rPr lang="en-US" sz="1800" dirty="0">
                <a:latin typeface="Courier New" panose="02070309020205020404" pitchFamily="49" charset="0"/>
                <a:cs typeface="Courier New" panose="02070309020205020404" pitchFamily="49" charset="0"/>
              </a:rPr>
              <a:t>b</a:t>
            </a:r>
            <a:r>
              <a:rPr lang="en-VN" sz="1800" dirty="0">
                <a:latin typeface="Courier New" panose="02070309020205020404" pitchFamily="49" charset="0"/>
                <a:cs typeface="Courier New" panose="02070309020205020404" pitchFamily="49" charset="0"/>
              </a:rPr>
              <a:t>oolean flag = false;</a:t>
            </a:r>
          </a:p>
          <a:p>
            <a:pPr marL="457200" lvl="1" indent="0">
              <a:buNone/>
            </a:pPr>
            <a:r>
              <a:rPr lang="en-US" sz="1800" dirty="0">
                <a:latin typeface="Courier New" panose="02070309020205020404" pitchFamily="49" charset="0"/>
                <a:cs typeface="Courier New" panose="02070309020205020404" pitchFamily="49" charset="0"/>
              </a:rPr>
              <a:t>i</a:t>
            </a:r>
            <a:r>
              <a:rPr lang="en-VN" sz="1800" dirty="0">
                <a:latin typeface="Courier New" panose="02070309020205020404" pitchFamily="49" charset="0"/>
                <a:cs typeface="Courier New" panose="02070309020205020404" pitchFamily="49" charset="0"/>
              </a:rPr>
              <a:t>nt x = 0;</a:t>
            </a:r>
          </a:p>
          <a:p>
            <a:r>
              <a:rPr lang="en-VN" sz="1800" dirty="0"/>
              <a:t>Thread1 thực hiện:</a:t>
            </a:r>
          </a:p>
          <a:p>
            <a:pPr marL="457200" lvl="1" indent="0">
              <a:buNone/>
            </a:pPr>
            <a:r>
              <a:rPr lang="en-VN" sz="1800" dirty="0">
                <a:latin typeface="Courier New" panose="02070309020205020404" pitchFamily="49" charset="0"/>
                <a:cs typeface="Courier New" panose="02070309020205020404" pitchFamily="49" charset="0"/>
              </a:rPr>
              <a:t>while (!flag);</a:t>
            </a:r>
          </a:p>
          <a:p>
            <a:pPr marL="457200" lvl="1" indent="0">
              <a:buNone/>
            </a:pPr>
            <a:r>
              <a:rPr lang="en-VN" sz="1800" dirty="0">
                <a:latin typeface="Courier New" panose="02070309020205020404" pitchFamily="49" charset="0"/>
                <a:cs typeface="Courier New" panose="02070309020205020404" pitchFamily="49" charset="0"/>
              </a:rPr>
              <a:t>print x;</a:t>
            </a:r>
          </a:p>
          <a:p>
            <a:r>
              <a:rPr lang="en-VN" sz="1800" dirty="0"/>
              <a:t>Thread2 thực hiện:</a:t>
            </a:r>
          </a:p>
          <a:p>
            <a:pPr marL="457200" lvl="1" indent="0">
              <a:buNone/>
            </a:pPr>
            <a:r>
              <a:rPr lang="en-VN" sz="1800" dirty="0">
                <a:latin typeface="Courier New" panose="02070309020205020404" pitchFamily="49" charset="0"/>
                <a:cs typeface="Courier New" panose="02070309020205020404" pitchFamily="49" charset="0"/>
              </a:rPr>
              <a:t>x = 100;</a:t>
            </a:r>
          </a:p>
          <a:p>
            <a:pPr marL="457200" lvl="1" indent="0">
              <a:buNone/>
            </a:pPr>
            <a:r>
              <a:rPr lang="en-VN" sz="1800" dirty="0">
                <a:latin typeface="Courier New" panose="02070309020205020404" pitchFamily="49" charset="0"/>
                <a:cs typeface="Courier New" panose="02070309020205020404" pitchFamily="49" charset="0"/>
              </a:rPr>
              <a:t>flag = true;</a:t>
            </a:r>
          </a:p>
          <a:p>
            <a:r>
              <a:rPr lang="en-VN" sz="1800" dirty="0"/>
              <a:t>Kết quả kỳ vọng được in ra là:</a:t>
            </a:r>
          </a:p>
          <a:p>
            <a:pPr marL="457200" lvl="1" indent="0">
              <a:buNone/>
            </a:pPr>
            <a:r>
              <a:rPr lang="en-VN" sz="1800" b="1" dirty="0">
                <a:gradFill>
                  <a:gsLst>
                    <a:gs pos="0">
                      <a:srgbClr val="00C6FF"/>
                    </a:gs>
                    <a:gs pos="100000">
                      <a:srgbClr val="0072FF"/>
                    </a:gs>
                  </a:gsLst>
                  <a:lin ang="5400000" scaled="1"/>
                </a:gradFill>
                <a:latin typeface="Courier New" panose="02070309020205020404" pitchFamily="49" charset="0"/>
                <a:cs typeface="Courier New" panose="02070309020205020404" pitchFamily="49" charset="0"/>
              </a:rPr>
              <a:t>100</a:t>
            </a:r>
          </a:p>
        </p:txBody>
      </p:sp>
      <p:sp>
        <p:nvSpPr>
          <p:cNvPr id="4" name="Footer Placeholder 3">
            <a:extLst>
              <a:ext uri="{FF2B5EF4-FFF2-40B4-BE49-F238E27FC236}">
                <a16:creationId xmlns:a16="http://schemas.microsoft.com/office/drawing/2014/main" id="{2E5D5C1B-E860-AFD8-89FB-1D9D727C89CE}"/>
              </a:ext>
            </a:extLst>
          </p:cNvPr>
          <p:cNvSpPr>
            <a:spLocks noGrp="1"/>
          </p:cNvSpPr>
          <p:nvPr>
            <p:ph type="ftr" sz="quarter" idx="11"/>
          </p:nvPr>
        </p:nvSpPr>
        <p:spPr/>
        <p:txBody>
          <a:bodyPr/>
          <a:lstStyle/>
          <a:p>
            <a:r>
              <a:rPr lang="vi-VN"/>
              <a:t>Thực hiện bởi Trường Đại học Công nghệ Thông tin, ĐHQG-HCM</a:t>
            </a:r>
            <a:endParaRPr lang="en-VN" dirty="0"/>
          </a:p>
        </p:txBody>
      </p:sp>
      <p:sp>
        <p:nvSpPr>
          <p:cNvPr id="5" name="Slide Number Placeholder 4">
            <a:extLst>
              <a:ext uri="{FF2B5EF4-FFF2-40B4-BE49-F238E27FC236}">
                <a16:creationId xmlns:a16="http://schemas.microsoft.com/office/drawing/2014/main" id="{D4F6F074-10AD-F8A4-6B2D-E6543C809F14}"/>
              </a:ext>
            </a:extLst>
          </p:cNvPr>
          <p:cNvSpPr>
            <a:spLocks noGrp="1"/>
          </p:cNvSpPr>
          <p:nvPr>
            <p:ph type="sldNum" sz="quarter" idx="12"/>
          </p:nvPr>
        </p:nvSpPr>
        <p:spPr/>
        <p:txBody>
          <a:bodyPr/>
          <a:lstStyle/>
          <a:p>
            <a:fld id="{D8B0B3AC-44A8-D142-AAF6-9A453466E1A4}" type="slidenum">
              <a:rPr lang="en-VN" smtClean="0"/>
              <a:pPr/>
              <a:t>49</a:t>
            </a:fld>
            <a:endParaRPr lang="en-VN" dirty="0"/>
          </a:p>
        </p:txBody>
      </p:sp>
      <p:sp>
        <p:nvSpPr>
          <p:cNvPr id="7" name="TextBox 6">
            <a:extLst>
              <a:ext uri="{FF2B5EF4-FFF2-40B4-BE49-F238E27FC236}">
                <a16:creationId xmlns:a16="http://schemas.microsoft.com/office/drawing/2014/main" id="{6ACEFA1E-1880-8ABF-2FA7-7E6704976E5B}"/>
              </a:ext>
            </a:extLst>
          </p:cNvPr>
          <p:cNvSpPr txBox="1"/>
          <p:nvPr/>
        </p:nvSpPr>
        <p:spPr>
          <a:xfrm>
            <a:off x="838200" y="1371497"/>
            <a:ext cx="4616970" cy="594202"/>
          </a:xfrm>
          <a:prstGeom prst="rect">
            <a:avLst/>
          </a:prstGeom>
          <a:noFill/>
        </p:spPr>
        <p:txBody>
          <a:bodyPr wrap="none" rtlCol="0">
            <a:spAutoFit/>
          </a:bodyPr>
          <a:lstStyle/>
          <a:p>
            <a:pPr algn="l">
              <a:lnSpc>
                <a:spcPct val="130000"/>
              </a:lnSpc>
              <a:spcBef>
                <a:spcPts val="300"/>
              </a:spcBef>
              <a:spcAft>
                <a:spcPts val="300"/>
              </a:spcAft>
            </a:pPr>
            <a:r>
              <a:rPr lang="en-VN" sz="2800" b="1" dirty="0">
                <a:latin typeface="Arial" panose="020B0604020202020204" pitchFamily="34" charset="0"/>
                <a:cs typeface="Arial" panose="020B0604020202020204" pitchFamily="34" charset="0"/>
              </a:rPr>
              <a:t>Ví dụ về kiến trúc hiện đại</a:t>
            </a:r>
          </a:p>
        </p:txBody>
      </p:sp>
    </p:spTree>
    <p:extLst>
      <p:ext uri="{BB962C8B-B14F-4D97-AF65-F5344CB8AC3E}">
        <p14:creationId xmlns:p14="http://schemas.microsoft.com/office/powerpoint/2010/main" val="2563975016"/>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0" end="10"/>
                                            </p:txEl>
                                          </p:spTgt>
                                        </p:tgtEl>
                                        <p:attrNameLst>
                                          <p:attrName>style.visibility</p:attrName>
                                        </p:attrNameLst>
                                      </p:cBhvr>
                                      <p:to>
                                        <p:strVal val="visible"/>
                                      </p:to>
                                    </p:set>
                                    <p:animEffect transition="in" filter="fade">
                                      <p:cBhvr>
                                        <p:cTn id="7"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DDDE85-BA82-4B6C-9345-DCA203E8C260}"/>
              </a:ext>
            </a:extLst>
          </p:cNvPr>
          <p:cNvSpPr>
            <a:spLocks noGrp="1"/>
          </p:cNvSpPr>
          <p:nvPr>
            <p:ph type="title"/>
          </p:nvPr>
        </p:nvSpPr>
        <p:spPr/>
        <p:txBody>
          <a:bodyPr/>
          <a:lstStyle/>
          <a:p>
            <a:r>
              <a:rPr lang="en-VN" dirty="0"/>
              <a:t>5.1.1. Bài toán Producer vs. Consumer</a:t>
            </a:r>
          </a:p>
        </p:txBody>
      </p:sp>
      <p:sp>
        <p:nvSpPr>
          <p:cNvPr id="3" name="Content Placeholder 2">
            <a:extLst>
              <a:ext uri="{FF2B5EF4-FFF2-40B4-BE49-F238E27FC236}">
                <a16:creationId xmlns:a16="http://schemas.microsoft.com/office/drawing/2014/main" id="{F96AF2E5-F701-91FD-4348-B89C17C480AC}"/>
              </a:ext>
            </a:extLst>
          </p:cNvPr>
          <p:cNvSpPr>
            <a:spLocks noGrp="1"/>
          </p:cNvSpPr>
          <p:nvPr>
            <p:ph idx="1"/>
          </p:nvPr>
        </p:nvSpPr>
        <p:spPr>
          <a:xfrm>
            <a:off x="838200" y="1788161"/>
            <a:ext cx="10515600" cy="1754326"/>
          </a:xfrm>
        </p:spPr>
        <p:txBody>
          <a:bodyPr>
            <a:normAutofit/>
          </a:bodyPr>
          <a:lstStyle/>
          <a:p>
            <a:r>
              <a:rPr lang="en-VN" sz="2400" dirty="0"/>
              <a:t>Gồm 02 tiến trình diễn ra đồng thời với nhau:</a:t>
            </a:r>
          </a:p>
          <a:p>
            <a:pPr lvl="1"/>
            <a:r>
              <a:rPr lang="en-VN" sz="2000" dirty="0"/>
              <a:t>Producer: liên tục tạo ra hàng hóa </a:t>
            </a:r>
            <a:r>
              <a:rPr lang="en-VN" sz="2000" dirty="0">
                <a:sym typeface="Wingdings" pitchFamily="2" charset="2"/>
              </a:rPr>
              <a:t> tăng biến </a:t>
            </a:r>
            <a:r>
              <a:rPr lang="en-VN" sz="2000" dirty="0">
                <a:latin typeface="Courier New" panose="02070309020205020404" pitchFamily="49" charset="0"/>
                <a:cs typeface="Courier New" panose="02070309020205020404" pitchFamily="49" charset="0"/>
                <a:sym typeface="Wingdings" pitchFamily="2" charset="2"/>
              </a:rPr>
              <a:t>count</a:t>
            </a:r>
          </a:p>
          <a:p>
            <a:pPr lvl="1"/>
            <a:r>
              <a:rPr lang="en-VN" sz="2000" dirty="0">
                <a:sym typeface="Wingdings" pitchFamily="2" charset="2"/>
              </a:rPr>
              <a:t>Consumer: liên tục bán hàng  giảm biến </a:t>
            </a:r>
            <a:r>
              <a:rPr lang="en-VN" sz="2000" dirty="0">
                <a:latin typeface="Courier New" panose="02070309020205020404" pitchFamily="49" charset="0"/>
                <a:cs typeface="Courier New" panose="02070309020205020404" pitchFamily="49" charset="0"/>
                <a:sym typeface="Wingdings" pitchFamily="2" charset="2"/>
              </a:rPr>
              <a:t>count</a:t>
            </a:r>
            <a:endParaRPr lang="en-VN" sz="2000" dirty="0">
              <a:latin typeface="Courier New" panose="02070309020205020404" pitchFamily="49" charset="0"/>
              <a:cs typeface="Courier New" panose="02070309020205020404" pitchFamily="49" charset="0"/>
            </a:endParaRPr>
          </a:p>
        </p:txBody>
      </p:sp>
      <p:sp>
        <p:nvSpPr>
          <p:cNvPr id="4" name="Footer Placeholder 3">
            <a:extLst>
              <a:ext uri="{FF2B5EF4-FFF2-40B4-BE49-F238E27FC236}">
                <a16:creationId xmlns:a16="http://schemas.microsoft.com/office/drawing/2014/main" id="{E168A927-DE5E-C491-44C8-43F07666E3D7}"/>
              </a:ext>
            </a:extLst>
          </p:cNvPr>
          <p:cNvSpPr>
            <a:spLocks noGrp="1"/>
          </p:cNvSpPr>
          <p:nvPr>
            <p:ph type="ftr" sz="quarter" idx="11"/>
          </p:nvPr>
        </p:nvSpPr>
        <p:spPr/>
        <p:txBody>
          <a:bodyPr/>
          <a:lstStyle/>
          <a:p>
            <a:r>
              <a:rPr lang="vi-VN"/>
              <a:t>Thực hiện bởi Trường Đại học Công nghệ Thông tin, ĐHQG-HCM</a:t>
            </a:r>
            <a:endParaRPr lang="en-VN" dirty="0"/>
          </a:p>
        </p:txBody>
      </p:sp>
      <p:sp>
        <p:nvSpPr>
          <p:cNvPr id="5" name="Slide Number Placeholder 4">
            <a:extLst>
              <a:ext uri="{FF2B5EF4-FFF2-40B4-BE49-F238E27FC236}">
                <a16:creationId xmlns:a16="http://schemas.microsoft.com/office/drawing/2014/main" id="{8A06B7CC-E355-FC71-408A-6833BFC5BA81}"/>
              </a:ext>
            </a:extLst>
          </p:cNvPr>
          <p:cNvSpPr>
            <a:spLocks noGrp="1"/>
          </p:cNvSpPr>
          <p:nvPr>
            <p:ph type="sldNum" sz="quarter" idx="12"/>
          </p:nvPr>
        </p:nvSpPr>
        <p:spPr/>
        <p:txBody>
          <a:bodyPr/>
          <a:lstStyle/>
          <a:p>
            <a:fld id="{D8B0B3AC-44A8-D142-AAF6-9A453466E1A4}" type="slidenum">
              <a:rPr lang="en-VN" smtClean="0"/>
              <a:pPr/>
              <a:t>5</a:t>
            </a:fld>
            <a:endParaRPr lang="en-VN" dirty="0"/>
          </a:p>
        </p:txBody>
      </p:sp>
      <p:pic>
        <p:nvPicPr>
          <p:cNvPr id="41" name="Picture 40">
            <a:extLst>
              <a:ext uri="{FF2B5EF4-FFF2-40B4-BE49-F238E27FC236}">
                <a16:creationId xmlns:a16="http://schemas.microsoft.com/office/drawing/2014/main" id="{F46F7E2A-C04F-1C6D-8050-548C4FA30DA1}"/>
              </a:ext>
            </a:extLst>
          </p:cNvPr>
          <p:cNvPicPr>
            <a:picLocks noChangeAspect="1"/>
          </p:cNvPicPr>
          <p:nvPr/>
        </p:nvPicPr>
        <p:blipFill>
          <a:blip r:embed="rId2"/>
          <a:srcRect t="1683" b="1683"/>
          <a:stretch/>
        </p:blipFill>
        <p:spPr>
          <a:xfrm>
            <a:off x="2294665" y="3726325"/>
            <a:ext cx="7602671" cy="2145341"/>
          </a:xfrm>
          <a:prstGeom prst="rect">
            <a:avLst/>
          </a:prstGeom>
        </p:spPr>
      </p:pic>
      <p:sp>
        <p:nvSpPr>
          <p:cNvPr id="7" name="TextBox 6">
            <a:extLst>
              <a:ext uri="{FF2B5EF4-FFF2-40B4-BE49-F238E27FC236}">
                <a16:creationId xmlns:a16="http://schemas.microsoft.com/office/drawing/2014/main" id="{2C72B002-0A77-741F-B2A8-67C9C9FF6B70}"/>
              </a:ext>
            </a:extLst>
          </p:cNvPr>
          <p:cNvSpPr txBox="1"/>
          <p:nvPr/>
        </p:nvSpPr>
        <p:spPr>
          <a:xfrm>
            <a:off x="12665948" y="3315957"/>
            <a:ext cx="5596932" cy="1754326"/>
          </a:xfrm>
          <a:prstGeom prst="rect">
            <a:avLst/>
          </a:prstGeom>
          <a:noFill/>
        </p:spPr>
        <p:txBody>
          <a:bodyPr wrap="square" rtlCol="0">
            <a:spAutoFit/>
          </a:bodyPr>
          <a:lstStyle/>
          <a:p>
            <a:r>
              <a:rPr lang="en-VN" dirty="0"/>
              <a:t>Khi các tiến trình thực thi đồng thời, ta sẽ KHÔNG biết được các dữ kiện sau:</a:t>
            </a:r>
          </a:p>
          <a:p>
            <a:pPr marL="285750" indent="-285750">
              <a:buFont typeface="Arial" panose="020B0604020202020204" pitchFamily="34" charset="0"/>
              <a:buChar char="•"/>
            </a:pPr>
            <a:r>
              <a:rPr lang="en-VN" dirty="0"/>
              <a:t>Tiến trình nào thực thi trước?</a:t>
            </a:r>
          </a:p>
          <a:p>
            <a:pPr marL="285750" indent="-285750">
              <a:buFont typeface="Arial" panose="020B0604020202020204" pitchFamily="34" charset="0"/>
              <a:buChar char="•"/>
            </a:pPr>
            <a:r>
              <a:rPr lang="en-VN" dirty="0"/>
              <a:t>Tiến trình nào thực thi lâu hơn (do giải thuật định thời CPU)?</a:t>
            </a:r>
          </a:p>
          <a:p>
            <a:pPr marL="285750" indent="-285750">
              <a:buFont typeface="Arial" panose="020B0604020202020204" pitchFamily="34" charset="0"/>
              <a:buChar char="•"/>
            </a:pPr>
            <a:r>
              <a:rPr lang="en-VN" dirty="0"/>
              <a:t>Tiến trình sẽ hết quantum time khi nào?</a:t>
            </a:r>
          </a:p>
        </p:txBody>
      </p:sp>
    </p:spTree>
    <p:extLst>
      <p:ext uri="{BB962C8B-B14F-4D97-AF65-F5344CB8AC3E}">
        <p14:creationId xmlns:p14="http://schemas.microsoft.com/office/powerpoint/2010/main" val="2718731789"/>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BA7A25-7FE0-7481-E03F-77694C9666C0}"/>
              </a:ext>
            </a:extLst>
          </p:cNvPr>
          <p:cNvSpPr>
            <a:spLocks noGrp="1"/>
          </p:cNvSpPr>
          <p:nvPr>
            <p:ph type="title"/>
          </p:nvPr>
        </p:nvSpPr>
        <p:spPr/>
        <p:txBody>
          <a:bodyPr>
            <a:noAutofit/>
          </a:bodyPr>
          <a:lstStyle/>
          <a:p>
            <a:r>
              <a:rPr lang="en-VN" sz="4000" dirty="0"/>
              <a:t>5.4.</a:t>
            </a:r>
            <a:r>
              <a:rPr lang="en-US" sz="4000" dirty="0"/>
              <a:t>4</a:t>
            </a:r>
            <a:r>
              <a:rPr lang="en-VN" sz="4000" dirty="0"/>
              <a:t>. Giải pháp Peterson và kiến trúc hiện đại</a:t>
            </a:r>
          </a:p>
        </p:txBody>
      </p:sp>
      <p:sp>
        <p:nvSpPr>
          <p:cNvPr id="3" name="Content Placeholder 2">
            <a:extLst>
              <a:ext uri="{FF2B5EF4-FFF2-40B4-BE49-F238E27FC236}">
                <a16:creationId xmlns:a16="http://schemas.microsoft.com/office/drawing/2014/main" id="{8C37DBBC-2A09-F333-B0E9-73085BB67C6C}"/>
              </a:ext>
            </a:extLst>
          </p:cNvPr>
          <p:cNvSpPr>
            <a:spLocks noGrp="1"/>
          </p:cNvSpPr>
          <p:nvPr>
            <p:ph idx="1"/>
          </p:nvPr>
        </p:nvSpPr>
        <p:spPr>
          <a:xfrm>
            <a:off x="838200" y="2406580"/>
            <a:ext cx="5381730" cy="3770383"/>
          </a:xfrm>
        </p:spPr>
        <p:txBody>
          <a:bodyPr>
            <a:normAutofit fontScale="77500" lnSpcReduction="20000"/>
          </a:bodyPr>
          <a:lstStyle/>
          <a:p>
            <a:r>
              <a:rPr lang="en-US" dirty="0" err="1"/>
              <a:t>Tuy</a:t>
            </a:r>
            <a:r>
              <a:rPr lang="en-US" dirty="0"/>
              <a:t> </a:t>
            </a:r>
            <a:r>
              <a:rPr lang="en-US" dirty="0" err="1"/>
              <a:t>nhiên</a:t>
            </a:r>
            <a:r>
              <a:rPr lang="en-US" dirty="0"/>
              <a:t>, </a:t>
            </a:r>
            <a:r>
              <a:rPr lang="en-US" dirty="0" err="1"/>
              <a:t>bởi</a:t>
            </a:r>
            <a:r>
              <a:rPr lang="en-US" dirty="0"/>
              <a:t> </a:t>
            </a:r>
            <a:r>
              <a:rPr lang="en-US" dirty="0" err="1"/>
              <a:t>vì</a:t>
            </a:r>
            <a:r>
              <a:rPr lang="en-US" dirty="0"/>
              <a:t> </a:t>
            </a:r>
            <a:r>
              <a:rPr lang="en-US" dirty="0" err="1"/>
              <a:t>biến</a:t>
            </a:r>
            <a:r>
              <a:rPr lang="en-US" dirty="0"/>
              <a:t> flag </a:t>
            </a:r>
            <a:r>
              <a:rPr lang="en-US" dirty="0" err="1"/>
              <a:t>và</a:t>
            </a:r>
            <a:r>
              <a:rPr lang="en-US" dirty="0"/>
              <a:t> </a:t>
            </a:r>
            <a:r>
              <a:rPr lang="en-US" dirty="0" err="1"/>
              <a:t>biến</a:t>
            </a:r>
            <a:r>
              <a:rPr lang="en-US" dirty="0"/>
              <a:t> x </a:t>
            </a:r>
            <a:r>
              <a:rPr lang="en-US" dirty="0" err="1"/>
              <a:t>là</a:t>
            </a:r>
            <a:r>
              <a:rPr lang="en-US" dirty="0"/>
              <a:t> </a:t>
            </a:r>
            <a:r>
              <a:rPr lang="en-US" dirty="0" err="1"/>
              <a:t>độc</a:t>
            </a:r>
            <a:r>
              <a:rPr lang="en-US" dirty="0"/>
              <a:t> </a:t>
            </a:r>
            <a:r>
              <a:rPr lang="en-US" dirty="0" err="1"/>
              <a:t>lập</a:t>
            </a:r>
            <a:r>
              <a:rPr lang="en-US" dirty="0"/>
              <a:t> </a:t>
            </a:r>
            <a:r>
              <a:rPr lang="en-US" dirty="0" err="1"/>
              <a:t>với</a:t>
            </a:r>
            <a:r>
              <a:rPr lang="en-US" dirty="0"/>
              <a:t> </a:t>
            </a:r>
            <a:r>
              <a:rPr lang="en-US" dirty="0" err="1"/>
              <a:t>nhau</a:t>
            </a:r>
            <a:r>
              <a:rPr lang="en-US" dirty="0"/>
              <a:t> </a:t>
            </a:r>
            <a:r>
              <a:rPr lang="en-US" dirty="0" err="1"/>
              <a:t>nên</a:t>
            </a:r>
            <a:r>
              <a:rPr lang="en-US" dirty="0"/>
              <a:t> </a:t>
            </a:r>
            <a:r>
              <a:rPr lang="en-US" dirty="0" err="1"/>
              <a:t>các</a:t>
            </a:r>
            <a:r>
              <a:rPr lang="en-US" dirty="0"/>
              <a:t> </a:t>
            </a:r>
            <a:r>
              <a:rPr lang="en-US" dirty="0" err="1"/>
              <a:t>thao</a:t>
            </a:r>
            <a:r>
              <a:rPr lang="en-US" dirty="0"/>
              <a:t> </a:t>
            </a:r>
            <a:r>
              <a:rPr lang="en-US" dirty="0" err="1"/>
              <a:t>tác</a:t>
            </a:r>
            <a:r>
              <a:rPr lang="en-US" dirty="0"/>
              <a:t>:</a:t>
            </a:r>
          </a:p>
          <a:p>
            <a:pPr marL="457200" lvl="1" indent="0">
              <a:buNone/>
            </a:pPr>
            <a:r>
              <a:rPr lang="en-US" sz="2600" b="1" dirty="0">
                <a:gradFill>
                  <a:gsLst>
                    <a:gs pos="0">
                      <a:srgbClr val="00C6FF"/>
                    </a:gs>
                    <a:gs pos="100000">
                      <a:srgbClr val="0072FF"/>
                    </a:gs>
                  </a:gsLst>
                  <a:lin ang="5400000" scaled="1"/>
                </a:gradFill>
                <a:latin typeface="Courier New" panose="02070309020205020404" pitchFamily="49" charset="0"/>
                <a:cs typeface="Courier New" panose="02070309020205020404" pitchFamily="49" charset="0"/>
              </a:rPr>
              <a:t>flag = true;</a:t>
            </a:r>
          </a:p>
          <a:p>
            <a:pPr marL="457200" lvl="1" indent="0">
              <a:buNone/>
            </a:pPr>
            <a:r>
              <a:rPr lang="en-US" sz="2600" b="1" dirty="0">
                <a:gradFill>
                  <a:gsLst>
                    <a:gs pos="0">
                      <a:srgbClr val="00C6FF"/>
                    </a:gs>
                    <a:gs pos="100000">
                      <a:srgbClr val="0072FF"/>
                    </a:gs>
                  </a:gsLst>
                  <a:lin ang="5400000" scaled="1"/>
                </a:gradFill>
                <a:latin typeface="Courier New" panose="02070309020205020404" pitchFamily="49" charset="0"/>
                <a:cs typeface="Courier New" panose="02070309020205020404" pitchFamily="49" charset="0"/>
              </a:rPr>
              <a:t>x = 100;</a:t>
            </a:r>
          </a:p>
          <a:p>
            <a:pPr marL="457200" lvl="1" indent="0">
              <a:buNone/>
            </a:pPr>
            <a:r>
              <a:rPr lang="en-US" sz="2600" dirty="0" err="1"/>
              <a:t>có</a:t>
            </a:r>
            <a:r>
              <a:rPr lang="en-US" sz="2600" dirty="0"/>
              <a:t> </a:t>
            </a:r>
            <a:r>
              <a:rPr lang="en-US" sz="2600" dirty="0" err="1"/>
              <a:t>thể</a:t>
            </a:r>
            <a:r>
              <a:rPr lang="en-US" sz="2600" dirty="0"/>
              <a:t> </a:t>
            </a:r>
            <a:r>
              <a:rPr lang="en-US" sz="2600" dirty="0" err="1"/>
              <a:t>bị</a:t>
            </a:r>
            <a:r>
              <a:rPr lang="en-US" sz="2600" dirty="0"/>
              <a:t> </a:t>
            </a:r>
            <a:r>
              <a:rPr lang="en-US" sz="2600" b="1" dirty="0" err="1">
                <a:gradFill>
                  <a:gsLst>
                    <a:gs pos="0">
                      <a:srgbClr val="00C6FF"/>
                    </a:gs>
                    <a:gs pos="100000">
                      <a:srgbClr val="0072FF"/>
                    </a:gs>
                  </a:gsLst>
                  <a:lin ang="5400000" scaled="1"/>
                </a:gradFill>
              </a:rPr>
              <a:t>sắp</a:t>
            </a:r>
            <a:r>
              <a:rPr lang="en-US" sz="2600" b="1" dirty="0">
                <a:gradFill>
                  <a:gsLst>
                    <a:gs pos="0">
                      <a:srgbClr val="00C6FF"/>
                    </a:gs>
                    <a:gs pos="100000">
                      <a:srgbClr val="0072FF"/>
                    </a:gs>
                  </a:gsLst>
                  <a:lin ang="5400000" scaled="1"/>
                </a:gradFill>
              </a:rPr>
              <a:t> </a:t>
            </a:r>
            <a:r>
              <a:rPr lang="en-US" sz="2600" b="1" dirty="0" err="1">
                <a:gradFill>
                  <a:gsLst>
                    <a:gs pos="0">
                      <a:srgbClr val="00C6FF"/>
                    </a:gs>
                    <a:gs pos="100000">
                      <a:srgbClr val="0072FF"/>
                    </a:gs>
                  </a:gsLst>
                  <a:lin ang="5400000" scaled="1"/>
                </a:gradFill>
              </a:rPr>
              <a:t>xếp</a:t>
            </a:r>
            <a:r>
              <a:rPr lang="en-US" sz="2600" b="1" dirty="0">
                <a:gradFill>
                  <a:gsLst>
                    <a:gs pos="0">
                      <a:srgbClr val="00C6FF"/>
                    </a:gs>
                    <a:gs pos="100000">
                      <a:srgbClr val="0072FF"/>
                    </a:gs>
                  </a:gsLst>
                  <a:lin ang="5400000" scaled="1"/>
                </a:gradFill>
              </a:rPr>
              <a:t> </a:t>
            </a:r>
            <a:r>
              <a:rPr lang="en-US" sz="2600" b="1" dirty="0" err="1">
                <a:gradFill>
                  <a:gsLst>
                    <a:gs pos="0">
                      <a:srgbClr val="00C6FF"/>
                    </a:gs>
                    <a:gs pos="100000">
                      <a:srgbClr val="0072FF"/>
                    </a:gs>
                  </a:gsLst>
                  <a:lin ang="5400000" scaled="1"/>
                </a:gradFill>
              </a:rPr>
              <a:t>lại</a:t>
            </a:r>
            <a:r>
              <a:rPr lang="en-US" sz="2600" b="1" dirty="0">
                <a:gradFill>
                  <a:gsLst>
                    <a:gs pos="0">
                      <a:srgbClr val="00C6FF"/>
                    </a:gs>
                    <a:gs pos="100000">
                      <a:srgbClr val="0072FF"/>
                    </a:gs>
                  </a:gsLst>
                  <a:lin ang="5400000" scaled="1"/>
                </a:gradFill>
              </a:rPr>
              <a:t> </a:t>
            </a:r>
            <a:r>
              <a:rPr lang="en-US" sz="2600" dirty="0" err="1"/>
              <a:t>thứ</a:t>
            </a:r>
            <a:r>
              <a:rPr lang="en-US" sz="2600" dirty="0"/>
              <a:t> </a:t>
            </a:r>
            <a:r>
              <a:rPr lang="en-US" sz="2600" dirty="0" err="1"/>
              <a:t>tự</a:t>
            </a:r>
            <a:r>
              <a:rPr lang="en-US" sz="2600" dirty="0"/>
              <a:t> </a:t>
            </a:r>
            <a:r>
              <a:rPr lang="en-US" sz="2600" dirty="0" err="1"/>
              <a:t>thực</a:t>
            </a:r>
            <a:r>
              <a:rPr lang="en-US" sz="2600" dirty="0"/>
              <a:t> </a:t>
            </a:r>
            <a:r>
              <a:rPr lang="en-US" sz="2600" dirty="0" err="1"/>
              <a:t>hiện</a:t>
            </a:r>
            <a:r>
              <a:rPr lang="en-US" sz="2600" dirty="0"/>
              <a:t>.</a:t>
            </a:r>
          </a:p>
          <a:p>
            <a:r>
              <a:rPr lang="en-US" dirty="0" err="1"/>
              <a:t>Trong</a:t>
            </a:r>
            <a:r>
              <a:rPr lang="en-US" dirty="0"/>
              <a:t> </a:t>
            </a:r>
            <a:r>
              <a:rPr lang="en-US" dirty="0" err="1"/>
              <a:t>trường</a:t>
            </a:r>
            <a:r>
              <a:rPr lang="en-US" dirty="0"/>
              <a:t> </a:t>
            </a:r>
            <a:r>
              <a:rPr lang="en-US" dirty="0" err="1"/>
              <a:t>hợp</a:t>
            </a:r>
            <a:r>
              <a:rPr lang="en-US" dirty="0"/>
              <a:t> </a:t>
            </a:r>
            <a:r>
              <a:rPr lang="en-US" dirty="0" err="1"/>
              <a:t>này</a:t>
            </a:r>
            <a:r>
              <a:rPr lang="en-US" dirty="0"/>
              <a:t>, </a:t>
            </a:r>
            <a:r>
              <a:rPr lang="en-US" dirty="0" err="1"/>
              <a:t>kết</a:t>
            </a:r>
            <a:r>
              <a:rPr lang="en-US" dirty="0"/>
              <a:t> </a:t>
            </a:r>
            <a:r>
              <a:rPr lang="en-US" dirty="0" err="1"/>
              <a:t>quả</a:t>
            </a:r>
            <a:r>
              <a:rPr lang="en-US" dirty="0"/>
              <a:t> </a:t>
            </a:r>
            <a:r>
              <a:rPr lang="en-US" dirty="0" err="1"/>
              <a:t>có</a:t>
            </a:r>
            <a:r>
              <a:rPr lang="en-US" dirty="0"/>
              <a:t> </a:t>
            </a:r>
            <a:r>
              <a:rPr lang="en-US" dirty="0" err="1"/>
              <a:t>thể</a:t>
            </a:r>
            <a:r>
              <a:rPr lang="en-US" dirty="0"/>
              <a:t> </a:t>
            </a:r>
            <a:r>
              <a:rPr lang="en-US" dirty="0" err="1"/>
              <a:t>được</a:t>
            </a:r>
            <a:r>
              <a:rPr lang="en-US" dirty="0"/>
              <a:t> in </a:t>
            </a:r>
            <a:r>
              <a:rPr lang="en-US" dirty="0" err="1"/>
              <a:t>ra</a:t>
            </a:r>
            <a:r>
              <a:rPr lang="en-US" dirty="0"/>
              <a:t> </a:t>
            </a:r>
            <a:r>
              <a:rPr lang="en-US" dirty="0" err="1"/>
              <a:t>là</a:t>
            </a:r>
            <a:r>
              <a:rPr lang="en-US" dirty="0"/>
              <a:t>:</a:t>
            </a:r>
          </a:p>
          <a:p>
            <a:pPr marL="457200" lvl="1" indent="0">
              <a:buNone/>
            </a:pPr>
            <a:r>
              <a:rPr lang="en-US" sz="2600" b="1" dirty="0">
                <a:gradFill>
                  <a:gsLst>
                    <a:gs pos="0">
                      <a:srgbClr val="FFC000"/>
                    </a:gs>
                    <a:gs pos="100000">
                      <a:srgbClr val="FF0000"/>
                    </a:gs>
                  </a:gsLst>
                  <a:lin ang="5400000" scaled="1"/>
                </a:gradFill>
                <a:latin typeface="Courier New" panose="02070309020205020404" pitchFamily="49" charset="0"/>
                <a:cs typeface="Courier New" panose="02070309020205020404" pitchFamily="49" charset="0"/>
              </a:rPr>
              <a:t>0</a:t>
            </a:r>
            <a:endParaRPr lang="en-VN" sz="2600" b="1" dirty="0">
              <a:gradFill>
                <a:gsLst>
                  <a:gs pos="0">
                    <a:srgbClr val="FFC000"/>
                  </a:gs>
                  <a:gs pos="100000">
                    <a:srgbClr val="FF0000"/>
                  </a:gs>
                </a:gsLst>
                <a:lin ang="5400000" scaled="1"/>
              </a:gradFill>
              <a:latin typeface="Courier New" panose="02070309020205020404" pitchFamily="49" charset="0"/>
              <a:cs typeface="Courier New" panose="02070309020205020404" pitchFamily="49" charset="0"/>
            </a:endParaRPr>
          </a:p>
        </p:txBody>
      </p:sp>
      <p:sp>
        <p:nvSpPr>
          <p:cNvPr id="4" name="Footer Placeholder 3">
            <a:extLst>
              <a:ext uri="{FF2B5EF4-FFF2-40B4-BE49-F238E27FC236}">
                <a16:creationId xmlns:a16="http://schemas.microsoft.com/office/drawing/2014/main" id="{2E5D5C1B-E860-AFD8-89FB-1D9D727C89CE}"/>
              </a:ext>
            </a:extLst>
          </p:cNvPr>
          <p:cNvSpPr>
            <a:spLocks noGrp="1"/>
          </p:cNvSpPr>
          <p:nvPr>
            <p:ph type="ftr" sz="quarter" idx="11"/>
          </p:nvPr>
        </p:nvSpPr>
        <p:spPr/>
        <p:txBody>
          <a:bodyPr/>
          <a:lstStyle/>
          <a:p>
            <a:r>
              <a:rPr lang="vi-VN"/>
              <a:t>Thực hiện bởi Trường Đại học Công nghệ Thông tin, ĐHQG-HCM</a:t>
            </a:r>
            <a:endParaRPr lang="en-VN" dirty="0"/>
          </a:p>
        </p:txBody>
      </p:sp>
      <p:sp>
        <p:nvSpPr>
          <p:cNvPr id="5" name="Slide Number Placeholder 4">
            <a:extLst>
              <a:ext uri="{FF2B5EF4-FFF2-40B4-BE49-F238E27FC236}">
                <a16:creationId xmlns:a16="http://schemas.microsoft.com/office/drawing/2014/main" id="{D4F6F074-10AD-F8A4-6B2D-E6543C809F14}"/>
              </a:ext>
            </a:extLst>
          </p:cNvPr>
          <p:cNvSpPr>
            <a:spLocks noGrp="1"/>
          </p:cNvSpPr>
          <p:nvPr>
            <p:ph type="sldNum" sz="quarter" idx="12"/>
          </p:nvPr>
        </p:nvSpPr>
        <p:spPr/>
        <p:txBody>
          <a:bodyPr/>
          <a:lstStyle/>
          <a:p>
            <a:fld id="{D8B0B3AC-44A8-D142-AAF6-9A453466E1A4}" type="slidenum">
              <a:rPr lang="en-VN" smtClean="0"/>
              <a:pPr/>
              <a:t>50</a:t>
            </a:fld>
            <a:endParaRPr lang="en-VN" dirty="0"/>
          </a:p>
        </p:txBody>
      </p:sp>
      <p:sp>
        <p:nvSpPr>
          <p:cNvPr id="7" name="TextBox 6">
            <a:extLst>
              <a:ext uri="{FF2B5EF4-FFF2-40B4-BE49-F238E27FC236}">
                <a16:creationId xmlns:a16="http://schemas.microsoft.com/office/drawing/2014/main" id="{6ACEFA1E-1880-8ABF-2FA7-7E6704976E5B}"/>
              </a:ext>
            </a:extLst>
          </p:cNvPr>
          <p:cNvSpPr txBox="1"/>
          <p:nvPr/>
        </p:nvSpPr>
        <p:spPr>
          <a:xfrm>
            <a:off x="838200" y="1519269"/>
            <a:ext cx="4616970" cy="594202"/>
          </a:xfrm>
          <a:prstGeom prst="rect">
            <a:avLst/>
          </a:prstGeom>
          <a:noFill/>
        </p:spPr>
        <p:txBody>
          <a:bodyPr wrap="none" rtlCol="0">
            <a:spAutoFit/>
          </a:bodyPr>
          <a:lstStyle/>
          <a:p>
            <a:pPr algn="l">
              <a:lnSpc>
                <a:spcPct val="130000"/>
              </a:lnSpc>
              <a:spcBef>
                <a:spcPts val="300"/>
              </a:spcBef>
              <a:spcAft>
                <a:spcPts val="300"/>
              </a:spcAft>
            </a:pPr>
            <a:r>
              <a:rPr lang="en-VN" sz="2800" b="1" dirty="0">
                <a:latin typeface="Arial" panose="020B0604020202020204" pitchFamily="34" charset="0"/>
                <a:cs typeface="Arial" panose="020B0604020202020204" pitchFamily="34" charset="0"/>
              </a:rPr>
              <a:t>Ví dụ về kiến trúc hiện đại</a:t>
            </a:r>
          </a:p>
        </p:txBody>
      </p:sp>
      <p:sp>
        <p:nvSpPr>
          <p:cNvPr id="8" name="TextBox 7">
            <a:extLst>
              <a:ext uri="{FF2B5EF4-FFF2-40B4-BE49-F238E27FC236}">
                <a16:creationId xmlns:a16="http://schemas.microsoft.com/office/drawing/2014/main" id="{2C1375B0-18E9-2E33-CF93-483ECD8D26F9}"/>
              </a:ext>
            </a:extLst>
          </p:cNvPr>
          <p:cNvSpPr txBox="1"/>
          <p:nvPr/>
        </p:nvSpPr>
        <p:spPr>
          <a:xfrm>
            <a:off x="6802733" y="2341525"/>
            <a:ext cx="2941831" cy="1305742"/>
          </a:xfrm>
          <a:prstGeom prst="rect">
            <a:avLst/>
          </a:prstGeom>
          <a:noFill/>
        </p:spPr>
        <p:txBody>
          <a:bodyPr wrap="none" rtlCol="0">
            <a:spAutoFit/>
          </a:bodyPr>
          <a:lstStyle/>
          <a:p>
            <a:pPr algn="l">
              <a:lnSpc>
                <a:spcPct val="130000"/>
              </a:lnSpc>
              <a:spcBef>
                <a:spcPts val="300"/>
              </a:spcBef>
              <a:spcAft>
                <a:spcPts val="300"/>
              </a:spcAft>
            </a:pPr>
            <a:r>
              <a:rPr lang="en-VN" b="1" dirty="0">
                <a:latin typeface="Courier New" panose="02070309020205020404" pitchFamily="49" charset="0"/>
                <a:cs typeface="Courier New" panose="02070309020205020404" pitchFamily="49" charset="0"/>
              </a:rPr>
              <a:t>Khởi tạo:</a:t>
            </a:r>
          </a:p>
          <a:p>
            <a:pPr algn="l">
              <a:lnSpc>
                <a:spcPct val="130000"/>
              </a:lnSpc>
              <a:spcBef>
                <a:spcPts val="300"/>
              </a:spcBef>
              <a:spcAft>
                <a:spcPts val="300"/>
              </a:spcAft>
            </a:pPr>
            <a:r>
              <a:rPr lang="en-VN" dirty="0">
                <a:latin typeface="Courier New" panose="02070309020205020404" pitchFamily="49" charset="0"/>
                <a:cs typeface="Courier New" panose="02070309020205020404" pitchFamily="49" charset="0"/>
              </a:rPr>
              <a:t>boolean flag = false</a:t>
            </a:r>
          </a:p>
          <a:p>
            <a:pPr algn="l">
              <a:lnSpc>
                <a:spcPct val="130000"/>
              </a:lnSpc>
              <a:spcBef>
                <a:spcPts val="300"/>
              </a:spcBef>
              <a:spcAft>
                <a:spcPts val="300"/>
              </a:spcAft>
            </a:pPr>
            <a:r>
              <a:rPr lang="en-VN" dirty="0">
                <a:latin typeface="Courier New" panose="02070309020205020404" pitchFamily="49" charset="0"/>
                <a:cs typeface="Courier New" panose="02070309020205020404" pitchFamily="49" charset="0"/>
              </a:rPr>
              <a:t>int x = 0</a:t>
            </a:r>
          </a:p>
        </p:txBody>
      </p:sp>
      <p:sp>
        <p:nvSpPr>
          <p:cNvPr id="9" name="TextBox 8">
            <a:extLst>
              <a:ext uri="{FF2B5EF4-FFF2-40B4-BE49-F238E27FC236}">
                <a16:creationId xmlns:a16="http://schemas.microsoft.com/office/drawing/2014/main" id="{D7C96139-1EBB-150F-E5CE-1BDEC27D79EE}"/>
              </a:ext>
            </a:extLst>
          </p:cNvPr>
          <p:cNvSpPr txBox="1"/>
          <p:nvPr/>
        </p:nvSpPr>
        <p:spPr>
          <a:xfrm>
            <a:off x="6802733" y="3796596"/>
            <a:ext cx="2114681" cy="1305742"/>
          </a:xfrm>
          <a:prstGeom prst="rect">
            <a:avLst/>
          </a:prstGeom>
          <a:noFill/>
        </p:spPr>
        <p:txBody>
          <a:bodyPr wrap="none" rtlCol="0">
            <a:spAutoFit/>
          </a:bodyPr>
          <a:lstStyle/>
          <a:p>
            <a:pPr algn="l">
              <a:lnSpc>
                <a:spcPct val="130000"/>
              </a:lnSpc>
              <a:spcBef>
                <a:spcPts val="300"/>
              </a:spcBef>
              <a:spcAft>
                <a:spcPts val="300"/>
              </a:spcAft>
            </a:pPr>
            <a:r>
              <a:rPr lang="en-VN" b="1" dirty="0">
                <a:gradFill>
                  <a:gsLst>
                    <a:gs pos="0">
                      <a:srgbClr val="00C6FF"/>
                    </a:gs>
                    <a:gs pos="100000">
                      <a:srgbClr val="0072FF"/>
                    </a:gs>
                  </a:gsLst>
                  <a:lin ang="5400000" scaled="1"/>
                </a:gradFill>
                <a:latin typeface="Courier New" panose="02070309020205020404" pitchFamily="49" charset="0"/>
                <a:cs typeface="Courier New" panose="02070309020205020404" pitchFamily="49" charset="0"/>
              </a:rPr>
              <a:t>Thread1:</a:t>
            </a:r>
          </a:p>
          <a:p>
            <a:pPr algn="l">
              <a:lnSpc>
                <a:spcPct val="130000"/>
              </a:lnSpc>
              <a:spcBef>
                <a:spcPts val="300"/>
              </a:spcBef>
              <a:spcAft>
                <a:spcPts val="300"/>
              </a:spcAft>
            </a:pPr>
            <a:r>
              <a:rPr lang="en-VN" dirty="0">
                <a:gradFill>
                  <a:gsLst>
                    <a:gs pos="0">
                      <a:srgbClr val="00C6FF"/>
                    </a:gs>
                    <a:gs pos="100000">
                      <a:srgbClr val="0072FF"/>
                    </a:gs>
                  </a:gsLst>
                  <a:lin ang="5400000" scaled="1"/>
                </a:gradFill>
                <a:latin typeface="Courier New" panose="02070309020205020404" pitchFamily="49" charset="0"/>
                <a:cs typeface="Courier New" panose="02070309020205020404" pitchFamily="49" charset="0"/>
              </a:rPr>
              <a:t>while (!flag);</a:t>
            </a:r>
          </a:p>
          <a:p>
            <a:pPr algn="l">
              <a:lnSpc>
                <a:spcPct val="130000"/>
              </a:lnSpc>
              <a:spcBef>
                <a:spcPts val="300"/>
              </a:spcBef>
              <a:spcAft>
                <a:spcPts val="300"/>
              </a:spcAft>
            </a:pPr>
            <a:r>
              <a:rPr lang="en-VN" dirty="0">
                <a:gradFill>
                  <a:gsLst>
                    <a:gs pos="0">
                      <a:srgbClr val="00C6FF"/>
                    </a:gs>
                    <a:gs pos="100000">
                      <a:srgbClr val="0072FF"/>
                    </a:gs>
                  </a:gsLst>
                  <a:lin ang="5400000" scaled="1"/>
                </a:gradFill>
                <a:latin typeface="Courier New" panose="02070309020205020404" pitchFamily="49" charset="0"/>
                <a:cs typeface="Courier New" panose="02070309020205020404" pitchFamily="49" charset="0"/>
              </a:rPr>
              <a:t>print x;</a:t>
            </a:r>
          </a:p>
        </p:txBody>
      </p:sp>
      <p:sp>
        <p:nvSpPr>
          <p:cNvPr id="10" name="TextBox 9">
            <a:extLst>
              <a:ext uri="{FF2B5EF4-FFF2-40B4-BE49-F238E27FC236}">
                <a16:creationId xmlns:a16="http://schemas.microsoft.com/office/drawing/2014/main" id="{3AA925B5-A8D7-AD5E-DAD2-A900E072FCB5}"/>
              </a:ext>
            </a:extLst>
          </p:cNvPr>
          <p:cNvSpPr txBox="1"/>
          <p:nvPr/>
        </p:nvSpPr>
        <p:spPr>
          <a:xfrm>
            <a:off x="9355015" y="3796595"/>
            <a:ext cx="2803973" cy="1305742"/>
          </a:xfrm>
          <a:prstGeom prst="rect">
            <a:avLst/>
          </a:prstGeom>
          <a:noFill/>
        </p:spPr>
        <p:txBody>
          <a:bodyPr wrap="none" rtlCol="0">
            <a:spAutoFit/>
          </a:bodyPr>
          <a:lstStyle/>
          <a:p>
            <a:pPr algn="l">
              <a:lnSpc>
                <a:spcPct val="130000"/>
              </a:lnSpc>
              <a:spcBef>
                <a:spcPts val="300"/>
              </a:spcBef>
              <a:spcAft>
                <a:spcPts val="300"/>
              </a:spcAft>
            </a:pPr>
            <a:r>
              <a:rPr lang="en-VN" b="1" dirty="0">
                <a:gradFill>
                  <a:gsLst>
                    <a:gs pos="0">
                      <a:srgbClr val="FFC000"/>
                    </a:gs>
                    <a:gs pos="100000">
                      <a:srgbClr val="FF0000"/>
                    </a:gs>
                  </a:gsLst>
                  <a:lin ang="5400000" scaled="1"/>
                </a:gradFill>
                <a:latin typeface="Courier New" panose="02070309020205020404" pitchFamily="49" charset="0"/>
                <a:cs typeface="Courier New" panose="02070309020205020404" pitchFamily="49" charset="0"/>
              </a:rPr>
              <a:t>Thread2 (original):</a:t>
            </a:r>
          </a:p>
          <a:p>
            <a:pPr algn="l">
              <a:lnSpc>
                <a:spcPct val="130000"/>
              </a:lnSpc>
              <a:spcBef>
                <a:spcPts val="300"/>
              </a:spcBef>
              <a:spcAft>
                <a:spcPts val="300"/>
              </a:spcAft>
            </a:pPr>
            <a:r>
              <a:rPr lang="en-VN" dirty="0">
                <a:gradFill>
                  <a:gsLst>
                    <a:gs pos="0">
                      <a:srgbClr val="FFC000"/>
                    </a:gs>
                    <a:gs pos="100000">
                      <a:srgbClr val="FF0000"/>
                    </a:gs>
                  </a:gsLst>
                  <a:lin ang="5400000" scaled="1"/>
                </a:gradFill>
                <a:latin typeface="Courier New" panose="02070309020205020404" pitchFamily="49" charset="0"/>
                <a:cs typeface="Courier New" panose="02070309020205020404" pitchFamily="49" charset="0"/>
              </a:rPr>
              <a:t>x = 100;</a:t>
            </a:r>
          </a:p>
          <a:p>
            <a:pPr algn="l">
              <a:lnSpc>
                <a:spcPct val="130000"/>
              </a:lnSpc>
              <a:spcBef>
                <a:spcPts val="300"/>
              </a:spcBef>
              <a:spcAft>
                <a:spcPts val="300"/>
              </a:spcAft>
            </a:pPr>
            <a:r>
              <a:rPr lang="en-VN" dirty="0">
                <a:gradFill>
                  <a:gsLst>
                    <a:gs pos="0">
                      <a:srgbClr val="FFC000"/>
                    </a:gs>
                    <a:gs pos="100000">
                      <a:srgbClr val="FF0000"/>
                    </a:gs>
                  </a:gsLst>
                  <a:lin ang="5400000" scaled="1"/>
                </a:gradFill>
                <a:latin typeface="Courier New" panose="02070309020205020404" pitchFamily="49" charset="0"/>
                <a:cs typeface="Courier New" panose="02070309020205020404" pitchFamily="49" charset="0"/>
              </a:rPr>
              <a:t>flag = true;</a:t>
            </a:r>
          </a:p>
        </p:txBody>
      </p:sp>
      <p:sp>
        <p:nvSpPr>
          <p:cNvPr id="11" name="TextBox 10">
            <a:extLst>
              <a:ext uri="{FF2B5EF4-FFF2-40B4-BE49-F238E27FC236}">
                <a16:creationId xmlns:a16="http://schemas.microsoft.com/office/drawing/2014/main" id="{57A73B60-FA78-0E7B-F495-3547FBCA7108}"/>
              </a:ext>
            </a:extLst>
          </p:cNvPr>
          <p:cNvSpPr txBox="1"/>
          <p:nvPr/>
        </p:nvSpPr>
        <p:spPr>
          <a:xfrm>
            <a:off x="9355014" y="5318168"/>
            <a:ext cx="2803973" cy="1305742"/>
          </a:xfrm>
          <a:prstGeom prst="rect">
            <a:avLst/>
          </a:prstGeom>
          <a:noFill/>
        </p:spPr>
        <p:txBody>
          <a:bodyPr wrap="none" rtlCol="0">
            <a:spAutoFit/>
          </a:bodyPr>
          <a:lstStyle/>
          <a:p>
            <a:pPr algn="l">
              <a:lnSpc>
                <a:spcPct val="130000"/>
              </a:lnSpc>
              <a:spcBef>
                <a:spcPts val="300"/>
              </a:spcBef>
              <a:spcAft>
                <a:spcPts val="300"/>
              </a:spcAft>
            </a:pPr>
            <a:r>
              <a:rPr lang="en-VN" b="1" dirty="0">
                <a:gradFill>
                  <a:gsLst>
                    <a:gs pos="0">
                      <a:srgbClr val="00C6FF"/>
                    </a:gs>
                    <a:gs pos="100000">
                      <a:srgbClr val="0072FF"/>
                    </a:gs>
                  </a:gsLst>
                  <a:lin ang="5400000" scaled="1"/>
                </a:gradFill>
                <a:latin typeface="Courier New" panose="02070309020205020404" pitchFamily="49" charset="0"/>
                <a:cs typeface="Courier New" panose="02070309020205020404" pitchFamily="49" charset="0"/>
              </a:rPr>
              <a:t>Thread2 (reodered):</a:t>
            </a:r>
          </a:p>
          <a:p>
            <a:pPr algn="l">
              <a:lnSpc>
                <a:spcPct val="130000"/>
              </a:lnSpc>
              <a:spcBef>
                <a:spcPts val="300"/>
              </a:spcBef>
              <a:spcAft>
                <a:spcPts val="300"/>
              </a:spcAft>
            </a:pPr>
            <a:r>
              <a:rPr lang="en-VN" dirty="0">
                <a:gradFill>
                  <a:gsLst>
                    <a:gs pos="0">
                      <a:srgbClr val="00C6FF"/>
                    </a:gs>
                    <a:gs pos="100000">
                      <a:srgbClr val="0072FF"/>
                    </a:gs>
                  </a:gsLst>
                  <a:lin ang="5400000" scaled="1"/>
                </a:gradFill>
                <a:latin typeface="Courier New" panose="02070309020205020404" pitchFamily="49" charset="0"/>
                <a:cs typeface="Courier New" panose="02070309020205020404" pitchFamily="49" charset="0"/>
              </a:rPr>
              <a:t>flag = true;</a:t>
            </a:r>
          </a:p>
          <a:p>
            <a:pPr algn="l">
              <a:lnSpc>
                <a:spcPct val="130000"/>
              </a:lnSpc>
              <a:spcBef>
                <a:spcPts val="300"/>
              </a:spcBef>
              <a:spcAft>
                <a:spcPts val="300"/>
              </a:spcAft>
            </a:pPr>
            <a:r>
              <a:rPr lang="en-VN" dirty="0">
                <a:gradFill>
                  <a:gsLst>
                    <a:gs pos="0">
                      <a:srgbClr val="00C6FF"/>
                    </a:gs>
                    <a:gs pos="100000">
                      <a:srgbClr val="0072FF"/>
                    </a:gs>
                  </a:gsLst>
                  <a:lin ang="5400000" scaled="1"/>
                </a:gradFill>
                <a:latin typeface="Courier New" panose="02070309020205020404" pitchFamily="49" charset="0"/>
                <a:cs typeface="Courier New" panose="02070309020205020404" pitchFamily="49" charset="0"/>
              </a:rPr>
              <a:t>x = 100;</a:t>
            </a:r>
          </a:p>
        </p:txBody>
      </p:sp>
    </p:spTree>
    <p:extLst>
      <p:ext uri="{BB962C8B-B14F-4D97-AF65-F5344CB8AC3E}">
        <p14:creationId xmlns:p14="http://schemas.microsoft.com/office/powerpoint/2010/main" val="3872095758"/>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anim calcmode="lin" valueType="num">
                                      <p:cBhvr additive="base">
                                        <p:cTn id="25" dur="500" fill="hold"/>
                                        <p:tgtEl>
                                          <p:spTgt spid="11"/>
                                        </p:tgtEl>
                                        <p:attrNameLst>
                                          <p:attrName>ppt_x</p:attrName>
                                        </p:attrNameLst>
                                      </p:cBhvr>
                                      <p:tavLst>
                                        <p:tav tm="0">
                                          <p:val>
                                            <p:strVal val="#ppt_x"/>
                                          </p:val>
                                        </p:tav>
                                        <p:tav tm="100000">
                                          <p:val>
                                            <p:strVal val="#ppt_x"/>
                                          </p:val>
                                        </p:tav>
                                      </p:tavLst>
                                    </p:anim>
                                    <p:anim calcmode="lin" valueType="num">
                                      <p:cBhvr additive="base">
                                        <p:cTn id="26"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anim calcmode="lin" valueType="num">
                                      <p:cBhvr additive="base">
                                        <p:cTn id="35"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BA7A25-7FE0-7481-E03F-77694C9666C0}"/>
              </a:ext>
            </a:extLst>
          </p:cNvPr>
          <p:cNvSpPr>
            <a:spLocks noGrp="1"/>
          </p:cNvSpPr>
          <p:nvPr>
            <p:ph type="title"/>
          </p:nvPr>
        </p:nvSpPr>
        <p:spPr/>
        <p:txBody>
          <a:bodyPr>
            <a:noAutofit/>
          </a:bodyPr>
          <a:lstStyle/>
          <a:p>
            <a:r>
              <a:rPr lang="en-VN" sz="4000" dirty="0"/>
              <a:t>5.4.</a:t>
            </a:r>
            <a:r>
              <a:rPr lang="en-US" sz="4000" dirty="0"/>
              <a:t>4</a:t>
            </a:r>
            <a:r>
              <a:rPr lang="en-VN" sz="4000" dirty="0"/>
              <a:t>. Giải pháp Peterson và kiến trúc hiện đại</a:t>
            </a:r>
          </a:p>
        </p:txBody>
      </p:sp>
      <p:sp>
        <p:nvSpPr>
          <p:cNvPr id="3" name="Content Placeholder 2">
            <a:extLst>
              <a:ext uri="{FF2B5EF4-FFF2-40B4-BE49-F238E27FC236}">
                <a16:creationId xmlns:a16="http://schemas.microsoft.com/office/drawing/2014/main" id="{8C37DBBC-2A09-F333-B0E9-73085BB67C6C}"/>
              </a:ext>
            </a:extLst>
          </p:cNvPr>
          <p:cNvSpPr>
            <a:spLocks noGrp="1"/>
          </p:cNvSpPr>
          <p:nvPr>
            <p:ph idx="1"/>
          </p:nvPr>
        </p:nvSpPr>
        <p:spPr>
          <a:xfrm>
            <a:off x="7642608" y="3539101"/>
            <a:ext cx="4093866" cy="2647179"/>
          </a:xfrm>
        </p:spPr>
        <p:txBody>
          <a:bodyPr>
            <a:normAutofit fontScale="70000" lnSpcReduction="20000"/>
          </a:bodyPr>
          <a:lstStyle/>
          <a:p>
            <a:pPr>
              <a:buFont typeface="Wingdings" pitchFamily="2" charset="2"/>
              <a:buChar char="Ø"/>
            </a:pPr>
            <a:r>
              <a:rPr lang="en-US" dirty="0" err="1"/>
              <a:t>Việc</a:t>
            </a:r>
            <a:r>
              <a:rPr lang="en-US" dirty="0"/>
              <a:t> </a:t>
            </a:r>
            <a:r>
              <a:rPr lang="en-US" dirty="0" err="1"/>
              <a:t>gán</a:t>
            </a:r>
            <a:r>
              <a:rPr lang="en-US" dirty="0"/>
              <a:t> </a:t>
            </a:r>
            <a:r>
              <a:rPr lang="en-US" dirty="0">
                <a:latin typeface="Courier New" panose="02070309020205020404" pitchFamily="49" charset="0"/>
                <a:cs typeface="Courier New" panose="02070309020205020404" pitchFamily="49" charset="0"/>
              </a:rPr>
              <a:t>flag[]</a:t>
            </a:r>
            <a:r>
              <a:rPr lang="en-US" dirty="0"/>
              <a:t> </a:t>
            </a:r>
            <a:r>
              <a:rPr lang="en-US" dirty="0" err="1"/>
              <a:t>và</a:t>
            </a:r>
            <a:r>
              <a:rPr lang="en-US" dirty="0"/>
              <a:t> </a:t>
            </a:r>
            <a:r>
              <a:rPr lang="en-US" dirty="0">
                <a:latin typeface="Courier New" panose="02070309020205020404" pitchFamily="49" charset="0"/>
                <a:cs typeface="Courier New" panose="02070309020205020404" pitchFamily="49" charset="0"/>
              </a:rPr>
              <a:t>turn</a:t>
            </a:r>
            <a:r>
              <a:rPr lang="en-US" dirty="0"/>
              <a:t> </a:t>
            </a:r>
            <a:r>
              <a:rPr lang="en-US" dirty="0" err="1"/>
              <a:t>bị</a:t>
            </a:r>
            <a:r>
              <a:rPr lang="en-US" dirty="0"/>
              <a:t> </a:t>
            </a:r>
            <a:r>
              <a:rPr lang="en-US" b="1" dirty="0" err="1">
                <a:gradFill>
                  <a:gsLst>
                    <a:gs pos="0">
                      <a:srgbClr val="FFC000"/>
                    </a:gs>
                    <a:gs pos="100000">
                      <a:srgbClr val="FF0000"/>
                    </a:gs>
                  </a:gsLst>
                  <a:lin ang="5400000" scaled="1"/>
                </a:gradFill>
              </a:rPr>
              <a:t>sắp</a:t>
            </a:r>
            <a:r>
              <a:rPr lang="en-US" b="1" dirty="0">
                <a:gradFill>
                  <a:gsLst>
                    <a:gs pos="0">
                      <a:srgbClr val="FFC000"/>
                    </a:gs>
                    <a:gs pos="100000">
                      <a:srgbClr val="FF0000"/>
                    </a:gs>
                  </a:gsLst>
                  <a:lin ang="5400000" scaled="1"/>
                </a:gradFill>
              </a:rPr>
              <a:t> </a:t>
            </a:r>
            <a:r>
              <a:rPr lang="en-US" b="1" dirty="0" err="1">
                <a:gradFill>
                  <a:gsLst>
                    <a:gs pos="0">
                      <a:srgbClr val="FFC000"/>
                    </a:gs>
                    <a:gs pos="100000">
                      <a:srgbClr val="FF0000"/>
                    </a:gs>
                  </a:gsLst>
                  <a:lin ang="5400000" scaled="1"/>
                </a:gradFill>
              </a:rPr>
              <a:t>xếp</a:t>
            </a:r>
            <a:r>
              <a:rPr lang="en-US" b="1" dirty="0">
                <a:gradFill>
                  <a:gsLst>
                    <a:gs pos="0">
                      <a:srgbClr val="FFC000"/>
                    </a:gs>
                    <a:gs pos="100000">
                      <a:srgbClr val="FF0000"/>
                    </a:gs>
                  </a:gsLst>
                  <a:lin ang="5400000" scaled="1"/>
                </a:gradFill>
              </a:rPr>
              <a:t> </a:t>
            </a:r>
            <a:r>
              <a:rPr lang="en-US" b="1" dirty="0" err="1">
                <a:gradFill>
                  <a:gsLst>
                    <a:gs pos="0">
                      <a:srgbClr val="FFC000"/>
                    </a:gs>
                    <a:gs pos="100000">
                      <a:srgbClr val="FF0000"/>
                    </a:gs>
                  </a:gsLst>
                  <a:lin ang="5400000" scaled="1"/>
                </a:gradFill>
              </a:rPr>
              <a:t>lại</a:t>
            </a:r>
            <a:r>
              <a:rPr lang="en-US" b="1" dirty="0">
                <a:gradFill>
                  <a:gsLst>
                    <a:gs pos="0">
                      <a:srgbClr val="FFC000"/>
                    </a:gs>
                    <a:gs pos="100000">
                      <a:srgbClr val="FF0000"/>
                    </a:gs>
                  </a:gsLst>
                  <a:lin ang="5400000" scaled="1"/>
                </a:gradFill>
              </a:rPr>
              <a:t> </a:t>
            </a:r>
            <a:r>
              <a:rPr lang="en-US" dirty="0" err="1"/>
              <a:t>thứ</a:t>
            </a:r>
            <a:r>
              <a:rPr lang="en-US" dirty="0"/>
              <a:t> </a:t>
            </a:r>
            <a:r>
              <a:rPr lang="en-US" dirty="0" err="1"/>
              <a:t>tự</a:t>
            </a:r>
            <a:r>
              <a:rPr lang="en-US" dirty="0"/>
              <a:t> </a:t>
            </a:r>
            <a:r>
              <a:rPr lang="en-US" dirty="0" err="1"/>
              <a:t>thực</a:t>
            </a:r>
            <a:r>
              <a:rPr lang="en-US" dirty="0"/>
              <a:t> </a:t>
            </a:r>
            <a:r>
              <a:rPr lang="en-US" dirty="0" err="1"/>
              <a:t>thi</a:t>
            </a:r>
            <a:r>
              <a:rPr lang="en-US" dirty="0"/>
              <a:t>.</a:t>
            </a:r>
          </a:p>
          <a:p>
            <a:pPr>
              <a:buFont typeface="Wingdings" pitchFamily="2" charset="2"/>
              <a:buChar char="Ø"/>
            </a:pPr>
            <a:r>
              <a:rPr lang="en-US" b="1" dirty="0">
                <a:gradFill>
                  <a:gsLst>
                    <a:gs pos="0">
                      <a:srgbClr val="00C6FF"/>
                    </a:gs>
                    <a:gs pos="100000">
                      <a:srgbClr val="0072FF"/>
                    </a:gs>
                  </a:gsLst>
                  <a:lin ang="5400000" scaled="1"/>
                </a:gradFill>
              </a:rPr>
              <a:t>P</a:t>
            </a:r>
            <a:r>
              <a:rPr lang="en-US" b="1" baseline="-25000" dirty="0">
                <a:gradFill>
                  <a:gsLst>
                    <a:gs pos="0">
                      <a:srgbClr val="00C6FF"/>
                    </a:gs>
                    <a:gs pos="100000">
                      <a:srgbClr val="0072FF"/>
                    </a:gs>
                  </a:gsLst>
                  <a:lin ang="5400000" scaled="1"/>
                </a:gradFill>
              </a:rPr>
              <a:t>0</a:t>
            </a:r>
            <a:r>
              <a:rPr lang="en-US" dirty="0"/>
              <a:t> </a:t>
            </a:r>
            <a:r>
              <a:rPr lang="en-US" dirty="0" err="1"/>
              <a:t>và</a:t>
            </a:r>
            <a:r>
              <a:rPr lang="en-US" dirty="0"/>
              <a:t> </a:t>
            </a:r>
            <a:r>
              <a:rPr lang="en-US" b="1" dirty="0">
                <a:gradFill>
                  <a:gsLst>
                    <a:gs pos="0">
                      <a:srgbClr val="FFC000"/>
                    </a:gs>
                    <a:gs pos="100000">
                      <a:srgbClr val="FF0000"/>
                    </a:gs>
                  </a:gsLst>
                  <a:lin ang="5400000" scaled="1"/>
                </a:gradFill>
              </a:rPr>
              <a:t>P</a:t>
            </a:r>
            <a:r>
              <a:rPr lang="en-US" b="1" baseline="-25000" dirty="0">
                <a:gradFill>
                  <a:gsLst>
                    <a:gs pos="0">
                      <a:srgbClr val="FFC000"/>
                    </a:gs>
                    <a:gs pos="100000">
                      <a:srgbClr val="FF0000"/>
                    </a:gs>
                  </a:gsLst>
                  <a:lin ang="5400000" scaled="1"/>
                </a:gradFill>
              </a:rPr>
              <a:t>1</a:t>
            </a:r>
            <a:r>
              <a:rPr lang="en-US" dirty="0"/>
              <a:t> </a:t>
            </a:r>
            <a:r>
              <a:rPr lang="en-US" dirty="0" err="1"/>
              <a:t>cùng</a:t>
            </a:r>
            <a:r>
              <a:rPr lang="en-US" dirty="0"/>
              <a:t> </a:t>
            </a:r>
            <a:r>
              <a:rPr lang="en-US" dirty="0" err="1"/>
              <a:t>vào</a:t>
            </a:r>
            <a:r>
              <a:rPr lang="en-US" dirty="0"/>
              <a:t> CS.</a:t>
            </a:r>
          </a:p>
          <a:p>
            <a:pPr>
              <a:buFont typeface="Wingdings" pitchFamily="2" charset="2"/>
              <a:buChar char="Ø"/>
            </a:pPr>
            <a:r>
              <a:rPr lang="en-US" dirty="0" err="1"/>
              <a:t>Để</a:t>
            </a:r>
            <a:r>
              <a:rPr lang="en-US" dirty="0"/>
              <a:t> </a:t>
            </a:r>
            <a:r>
              <a:rPr lang="en-US" dirty="0" err="1"/>
              <a:t>đảm</a:t>
            </a:r>
            <a:r>
              <a:rPr lang="en-US" dirty="0"/>
              <a:t> </a:t>
            </a:r>
            <a:r>
              <a:rPr lang="en-US" dirty="0" err="1"/>
              <a:t>bảo</a:t>
            </a:r>
            <a:r>
              <a:rPr lang="en-US" dirty="0"/>
              <a:t> </a:t>
            </a:r>
            <a:r>
              <a:rPr lang="en-US" dirty="0" err="1"/>
              <a:t>giải</a:t>
            </a:r>
            <a:r>
              <a:rPr lang="en-US" dirty="0"/>
              <a:t> </a:t>
            </a:r>
            <a:r>
              <a:rPr lang="en-US" dirty="0" err="1"/>
              <a:t>pháp</a:t>
            </a:r>
            <a:r>
              <a:rPr lang="en-US" dirty="0"/>
              <a:t> Peterson </a:t>
            </a:r>
            <a:r>
              <a:rPr lang="en-US" dirty="0" err="1"/>
              <a:t>hoạt</a:t>
            </a:r>
            <a:r>
              <a:rPr lang="en-US" dirty="0"/>
              <a:t> </a:t>
            </a:r>
            <a:r>
              <a:rPr lang="en-US" dirty="0" err="1"/>
              <a:t>động</a:t>
            </a:r>
            <a:r>
              <a:rPr lang="en-US" dirty="0"/>
              <a:t> </a:t>
            </a:r>
            <a:r>
              <a:rPr lang="en-US" dirty="0" err="1"/>
              <a:t>chính</a:t>
            </a:r>
            <a:r>
              <a:rPr lang="en-US" dirty="0"/>
              <a:t> </a:t>
            </a:r>
            <a:r>
              <a:rPr lang="en-US" dirty="0" err="1"/>
              <a:t>xác</a:t>
            </a:r>
            <a:r>
              <a:rPr lang="en-US" dirty="0"/>
              <a:t> </a:t>
            </a:r>
            <a:r>
              <a:rPr lang="en-US" dirty="0" err="1"/>
              <a:t>trên</a:t>
            </a:r>
            <a:r>
              <a:rPr lang="en-US" dirty="0"/>
              <a:t> </a:t>
            </a:r>
            <a:r>
              <a:rPr lang="en-US" dirty="0" err="1"/>
              <a:t>kiến</a:t>
            </a:r>
            <a:r>
              <a:rPr lang="en-US" dirty="0"/>
              <a:t> </a:t>
            </a:r>
            <a:r>
              <a:rPr lang="en-US" dirty="0" err="1"/>
              <a:t>trúc</a:t>
            </a:r>
            <a:r>
              <a:rPr lang="en-US" dirty="0"/>
              <a:t> </a:t>
            </a:r>
            <a:r>
              <a:rPr lang="en-US" dirty="0" err="1"/>
              <a:t>máy</a:t>
            </a:r>
            <a:r>
              <a:rPr lang="en-US" dirty="0"/>
              <a:t> </a:t>
            </a:r>
            <a:r>
              <a:rPr lang="en-US" dirty="0" err="1"/>
              <a:t>tính</a:t>
            </a:r>
            <a:r>
              <a:rPr lang="en-US" dirty="0"/>
              <a:t> </a:t>
            </a:r>
            <a:r>
              <a:rPr lang="en-US" dirty="0" err="1"/>
              <a:t>hiện</a:t>
            </a:r>
            <a:r>
              <a:rPr lang="en-US" dirty="0"/>
              <a:t> </a:t>
            </a:r>
            <a:r>
              <a:rPr lang="en-US" dirty="0" err="1"/>
              <a:t>đại</a:t>
            </a:r>
            <a:r>
              <a:rPr lang="en-US" dirty="0"/>
              <a:t>, ta </a:t>
            </a:r>
            <a:r>
              <a:rPr lang="en-US" dirty="0" err="1"/>
              <a:t>phải</a:t>
            </a:r>
            <a:r>
              <a:rPr lang="en-US" dirty="0"/>
              <a:t> </a:t>
            </a:r>
            <a:r>
              <a:rPr lang="en-US" dirty="0" err="1"/>
              <a:t>sử</a:t>
            </a:r>
            <a:r>
              <a:rPr lang="en-US" dirty="0"/>
              <a:t> </a:t>
            </a:r>
            <a:r>
              <a:rPr lang="en-US" dirty="0" err="1"/>
              <a:t>dụng</a:t>
            </a:r>
            <a:r>
              <a:rPr lang="en-US" dirty="0"/>
              <a:t> </a:t>
            </a:r>
            <a:r>
              <a:rPr lang="en-US" b="1" dirty="0">
                <a:gradFill>
                  <a:gsLst>
                    <a:gs pos="0">
                      <a:srgbClr val="00C6FF"/>
                    </a:gs>
                    <a:gs pos="100000">
                      <a:srgbClr val="0072FF"/>
                    </a:gs>
                  </a:gsLst>
                  <a:lin ang="5400000" scaled="1"/>
                </a:gradFill>
              </a:rPr>
              <a:t>Memory Barrier.</a:t>
            </a:r>
            <a:endParaRPr lang="en-VN" b="1" dirty="0">
              <a:gradFill>
                <a:gsLst>
                  <a:gs pos="0">
                    <a:srgbClr val="00C6FF"/>
                  </a:gs>
                  <a:gs pos="100000">
                    <a:srgbClr val="0072FF"/>
                  </a:gs>
                </a:gsLst>
                <a:lin ang="5400000" scaled="1"/>
              </a:gradFill>
            </a:endParaRPr>
          </a:p>
        </p:txBody>
      </p:sp>
      <p:sp>
        <p:nvSpPr>
          <p:cNvPr id="4" name="Footer Placeholder 3">
            <a:extLst>
              <a:ext uri="{FF2B5EF4-FFF2-40B4-BE49-F238E27FC236}">
                <a16:creationId xmlns:a16="http://schemas.microsoft.com/office/drawing/2014/main" id="{2E5D5C1B-E860-AFD8-89FB-1D9D727C89CE}"/>
              </a:ext>
            </a:extLst>
          </p:cNvPr>
          <p:cNvSpPr>
            <a:spLocks noGrp="1"/>
          </p:cNvSpPr>
          <p:nvPr>
            <p:ph type="ftr" sz="quarter" idx="11"/>
          </p:nvPr>
        </p:nvSpPr>
        <p:spPr/>
        <p:txBody>
          <a:bodyPr/>
          <a:lstStyle/>
          <a:p>
            <a:r>
              <a:rPr lang="vi-VN"/>
              <a:t>Thực hiện bởi Trường Đại học Công nghệ Thông tin, ĐHQG-HCM</a:t>
            </a:r>
            <a:endParaRPr lang="en-VN" dirty="0"/>
          </a:p>
        </p:txBody>
      </p:sp>
      <p:sp>
        <p:nvSpPr>
          <p:cNvPr id="5" name="Slide Number Placeholder 4">
            <a:extLst>
              <a:ext uri="{FF2B5EF4-FFF2-40B4-BE49-F238E27FC236}">
                <a16:creationId xmlns:a16="http://schemas.microsoft.com/office/drawing/2014/main" id="{D4F6F074-10AD-F8A4-6B2D-E6543C809F14}"/>
              </a:ext>
            </a:extLst>
          </p:cNvPr>
          <p:cNvSpPr>
            <a:spLocks noGrp="1"/>
          </p:cNvSpPr>
          <p:nvPr>
            <p:ph type="sldNum" sz="quarter" idx="12"/>
          </p:nvPr>
        </p:nvSpPr>
        <p:spPr/>
        <p:txBody>
          <a:bodyPr/>
          <a:lstStyle/>
          <a:p>
            <a:fld id="{D8B0B3AC-44A8-D142-AAF6-9A453466E1A4}" type="slidenum">
              <a:rPr lang="en-VN" smtClean="0"/>
              <a:pPr/>
              <a:t>51</a:t>
            </a:fld>
            <a:endParaRPr lang="en-VN" dirty="0"/>
          </a:p>
        </p:txBody>
      </p:sp>
      <p:sp>
        <p:nvSpPr>
          <p:cNvPr id="7" name="TextBox 6">
            <a:extLst>
              <a:ext uri="{FF2B5EF4-FFF2-40B4-BE49-F238E27FC236}">
                <a16:creationId xmlns:a16="http://schemas.microsoft.com/office/drawing/2014/main" id="{6ACEFA1E-1880-8ABF-2FA7-7E6704976E5B}"/>
              </a:ext>
            </a:extLst>
          </p:cNvPr>
          <p:cNvSpPr txBox="1"/>
          <p:nvPr/>
        </p:nvSpPr>
        <p:spPr>
          <a:xfrm>
            <a:off x="838200" y="1519269"/>
            <a:ext cx="4557658" cy="594202"/>
          </a:xfrm>
          <a:prstGeom prst="rect">
            <a:avLst/>
          </a:prstGeom>
          <a:noFill/>
        </p:spPr>
        <p:txBody>
          <a:bodyPr wrap="none" rtlCol="0">
            <a:spAutoFit/>
          </a:bodyPr>
          <a:lstStyle/>
          <a:p>
            <a:pPr algn="l">
              <a:lnSpc>
                <a:spcPct val="130000"/>
              </a:lnSpc>
              <a:spcBef>
                <a:spcPts val="300"/>
              </a:spcBef>
              <a:spcAft>
                <a:spcPts val="300"/>
              </a:spcAft>
            </a:pPr>
            <a:r>
              <a:rPr lang="en-VN" sz="2800" b="1" dirty="0">
                <a:latin typeface="Arial" panose="020B0604020202020204" pitchFamily="34" charset="0"/>
                <a:cs typeface="Arial" panose="020B0604020202020204" pitchFamily="34" charset="0"/>
              </a:rPr>
              <a:t>Xét lại giải pháp Peterson</a:t>
            </a:r>
          </a:p>
        </p:txBody>
      </p:sp>
      <p:pic>
        <p:nvPicPr>
          <p:cNvPr id="12" name="Picture 3">
            <a:extLst>
              <a:ext uri="{FF2B5EF4-FFF2-40B4-BE49-F238E27FC236}">
                <a16:creationId xmlns:a16="http://schemas.microsoft.com/office/drawing/2014/main" id="{76167998-CD3E-8D0E-DC66-0A838100D72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644349" y="2205331"/>
            <a:ext cx="4903304" cy="118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Content Placeholder 2">
            <a:extLst>
              <a:ext uri="{FF2B5EF4-FFF2-40B4-BE49-F238E27FC236}">
                <a16:creationId xmlns:a16="http://schemas.microsoft.com/office/drawing/2014/main" id="{BC4E1289-F4FE-BA7B-2300-83C74BCE773D}"/>
              </a:ext>
            </a:extLst>
          </p:cNvPr>
          <p:cNvSpPr txBox="1">
            <a:spLocks/>
          </p:cNvSpPr>
          <p:nvPr/>
        </p:nvSpPr>
        <p:spPr>
          <a:xfrm>
            <a:off x="838200" y="3542389"/>
            <a:ext cx="3231382" cy="2647179"/>
          </a:xfrm>
          <a:prstGeom prst="roundRect">
            <a:avLst>
              <a:gd name="adj" fmla="val 810"/>
            </a:avLst>
          </a:prstGeom>
          <a:ln>
            <a:gradFill>
              <a:gsLst>
                <a:gs pos="0">
                  <a:srgbClr val="00C6FF"/>
                </a:gs>
                <a:gs pos="100000">
                  <a:srgbClr val="0072FF"/>
                </a:gs>
              </a:gsLst>
              <a:lin ang="5400000" scaled="1"/>
            </a:gradFill>
          </a:ln>
        </p:spPr>
        <p:txBody>
          <a:bodyPr vert="horz" lIns="91440" tIns="45720" rIns="91440" bIns="45720" rtlCol="0">
            <a:noAutofit/>
          </a:bodyPr>
          <a:lstStyle>
            <a:lvl1pPr marL="228600" indent="-228600" algn="l" defTabSz="914400" rtl="0" eaLnBrk="1" latinLnBrk="0" hangingPunct="1">
              <a:lnSpc>
                <a:spcPct val="130000"/>
              </a:lnSpc>
              <a:spcBef>
                <a:spcPts val="300"/>
              </a:spcBef>
              <a:spcAft>
                <a:spcPts val="300"/>
              </a:spcAft>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30000"/>
              </a:lnSpc>
              <a:spcBef>
                <a:spcPts val="300"/>
              </a:spcBef>
              <a:spcAft>
                <a:spcPts val="300"/>
              </a:spcAft>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30000"/>
              </a:lnSpc>
              <a:spcBef>
                <a:spcPts val="300"/>
              </a:spcBef>
              <a:spcAft>
                <a:spcPts val="300"/>
              </a:spcAft>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30000"/>
              </a:lnSpc>
              <a:spcBef>
                <a:spcPts val="300"/>
              </a:spcBef>
              <a:spcAft>
                <a:spcPts val="300"/>
              </a:spcAft>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30000"/>
              </a:lnSpc>
              <a:spcBef>
                <a:spcPts val="300"/>
              </a:spcBef>
              <a:spcAft>
                <a:spcPts val="300"/>
              </a:spcAft>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spcBef>
                <a:spcPts val="200"/>
              </a:spcBef>
              <a:spcAft>
                <a:spcPts val="200"/>
              </a:spcAft>
              <a:buFont typeface="Monotype Sorts" pitchFamily="-84" charset="2"/>
              <a:buNone/>
            </a:pPr>
            <a:r>
              <a:rPr lang="en-US" altLang="en-US" sz="1100" b="1" dirty="0">
                <a:gradFill>
                  <a:gsLst>
                    <a:gs pos="0">
                      <a:srgbClr val="00C6FF"/>
                    </a:gs>
                    <a:gs pos="100000">
                      <a:srgbClr val="0072FF"/>
                    </a:gs>
                  </a:gsLst>
                  <a:lin ang="5400000" scaled="1"/>
                </a:gradFill>
              </a:rPr>
              <a:t>P</a:t>
            </a:r>
            <a:r>
              <a:rPr lang="en-US" altLang="en-US" sz="1100" b="1" baseline="-25000" dirty="0">
                <a:gradFill>
                  <a:gsLst>
                    <a:gs pos="0">
                      <a:srgbClr val="00C6FF"/>
                    </a:gs>
                    <a:gs pos="100000">
                      <a:srgbClr val="0072FF"/>
                    </a:gs>
                  </a:gsLst>
                  <a:lin ang="5400000" scaled="1"/>
                </a:gradFill>
              </a:rPr>
              <a:t>0</a:t>
            </a:r>
          </a:p>
          <a:p>
            <a:pPr>
              <a:lnSpc>
                <a:spcPct val="120000"/>
              </a:lnSpc>
              <a:spcBef>
                <a:spcPts val="200"/>
              </a:spcBef>
              <a:spcAft>
                <a:spcPts val="200"/>
              </a:spcAft>
              <a:buFont typeface="Arial" panose="020B0604020202020204" pitchFamily="34" charset="0"/>
              <a:buNone/>
            </a:pPr>
            <a:r>
              <a:rPr lang="en-US" altLang="en-US" sz="1100" dirty="0">
                <a:solidFill>
                  <a:srgbClr val="000000"/>
                </a:solidFill>
                <a:latin typeface="Courier New" panose="02070309020205020404" pitchFamily="49" charset="0"/>
              </a:rPr>
              <a:t>{</a:t>
            </a:r>
          </a:p>
          <a:p>
            <a:pPr lvl="1">
              <a:lnSpc>
                <a:spcPct val="120000"/>
              </a:lnSpc>
              <a:spcBef>
                <a:spcPts val="200"/>
              </a:spcBef>
              <a:spcAft>
                <a:spcPts val="200"/>
              </a:spcAft>
              <a:buFont typeface="Arial" panose="020B0604020202020204" pitchFamily="34" charset="0"/>
              <a:buNone/>
            </a:pPr>
            <a:r>
              <a:rPr lang="en-US" altLang="en-US" sz="1100" dirty="0">
                <a:solidFill>
                  <a:srgbClr val="000000"/>
                </a:solidFill>
                <a:latin typeface="Courier New" panose="02070309020205020404" pitchFamily="49" charset="0"/>
              </a:rPr>
              <a:t>while (true){ </a:t>
            </a:r>
          </a:p>
          <a:p>
            <a:pPr lvl="1">
              <a:lnSpc>
                <a:spcPct val="120000"/>
              </a:lnSpc>
              <a:spcBef>
                <a:spcPts val="200"/>
              </a:spcBef>
              <a:spcAft>
                <a:spcPts val="200"/>
              </a:spcAft>
              <a:buFont typeface="Arial" panose="020B0604020202020204" pitchFamily="34" charset="0"/>
              <a:buNone/>
            </a:pPr>
            <a:r>
              <a:rPr lang="en-US" altLang="en-US" sz="1100" dirty="0">
                <a:solidFill>
                  <a:srgbClr val="000000"/>
                </a:solidFill>
                <a:latin typeface="Courier New" panose="02070309020205020404" pitchFamily="49" charset="0"/>
              </a:rPr>
              <a:t>	</a:t>
            </a:r>
            <a:r>
              <a:rPr lang="en-US" altLang="en-US" sz="1100" b="1" dirty="0">
                <a:gradFill>
                  <a:gsLst>
                    <a:gs pos="0">
                      <a:srgbClr val="0072FF"/>
                    </a:gs>
                    <a:gs pos="100000">
                      <a:srgbClr val="00C6FF"/>
                    </a:gs>
                  </a:gsLst>
                  <a:lin ang="2700000" scaled="1"/>
                </a:gradFill>
                <a:latin typeface="Courier New" panose="02070309020205020404" pitchFamily="49" charset="0"/>
              </a:rPr>
              <a:t>flag[0] = true; </a:t>
            </a:r>
          </a:p>
          <a:p>
            <a:pPr lvl="1">
              <a:lnSpc>
                <a:spcPct val="120000"/>
              </a:lnSpc>
              <a:spcBef>
                <a:spcPts val="200"/>
              </a:spcBef>
              <a:spcAft>
                <a:spcPts val="200"/>
              </a:spcAft>
              <a:buFont typeface="Arial" panose="020B0604020202020204" pitchFamily="34" charset="0"/>
              <a:buNone/>
            </a:pPr>
            <a:r>
              <a:rPr lang="en-US" altLang="en-US" sz="1100" b="1" dirty="0">
                <a:gradFill>
                  <a:gsLst>
                    <a:gs pos="0">
                      <a:srgbClr val="0072FF"/>
                    </a:gs>
                    <a:gs pos="100000">
                      <a:srgbClr val="00C6FF"/>
                    </a:gs>
                  </a:gsLst>
                  <a:lin ang="2700000" scaled="1"/>
                </a:gradFill>
                <a:latin typeface="Courier New" panose="02070309020205020404" pitchFamily="49" charset="0"/>
              </a:rPr>
              <a:t>	turn = 1; </a:t>
            </a:r>
          </a:p>
          <a:p>
            <a:pPr lvl="1">
              <a:lnSpc>
                <a:spcPct val="120000"/>
              </a:lnSpc>
              <a:spcBef>
                <a:spcPts val="200"/>
              </a:spcBef>
              <a:spcAft>
                <a:spcPts val="200"/>
              </a:spcAft>
              <a:buFont typeface="Arial" panose="020B0604020202020204" pitchFamily="34" charset="0"/>
              <a:buNone/>
            </a:pPr>
            <a:r>
              <a:rPr lang="en-US" altLang="en-US" sz="1100" b="1" dirty="0">
                <a:gradFill>
                  <a:gsLst>
                    <a:gs pos="0">
                      <a:srgbClr val="0072FF"/>
                    </a:gs>
                    <a:gs pos="100000">
                      <a:srgbClr val="00C6FF"/>
                    </a:gs>
                  </a:gsLst>
                  <a:lin ang="2700000" scaled="1"/>
                </a:gradFill>
                <a:latin typeface="Courier New" panose="02070309020205020404" pitchFamily="49" charset="0"/>
              </a:rPr>
              <a:t>	while (flag[1] &amp;&amp; turn = = 1);</a:t>
            </a:r>
            <a:endParaRPr lang="en-US" altLang="en-US" sz="1100" dirty="0">
              <a:solidFill>
                <a:srgbClr val="000000"/>
              </a:solidFill>
              <a:latin typeface="Courier New" panose="02070309020205020404" pitchFamily="49" charset="0"/>
            </a:endParaRPr>
          </a:p>
          <a:p>
            <a:pPr lvl="1">
              <a:lnSpc>
                <a:spcPct val="120000"/>
              </a:lnSpc>
              <a:spcBef>
                <a:spcPts val="200"/>
              </a:spcBef>
              <a:spcAft>
                <a:spcPts val="200"/>
              </a:spcAft>
              <a:buFont typeface="Arial" panose="020B0604020202020204" pitchFamily="34" charset="0"/>
              <a:buNone/>
            </a:pPr>
            <a:r>
              <a:rPr lang="en-US" altLang="en-US" sz="1100" dirty="0">
                <a:solidFill>
                  <a:srgbClr val="000000"/>
                </a:solidFill>
                <a:latin typeface="Courier New" panose="02070309020205020404" pitchFamily="49" charset="0"/>
              </a:rPr>
              <a:t>	/* critical section */</a:t>
            </a:r>
          </a:p>
          <a:p>
            <a:pPr lvl="1">
              <a:lnSpc>
                <a:spcPct val="120000"/>
              </a:lnSpc>
              <a:spcBef>
                <a:spcPts val="200"/>
              </a:spcBef>
              <a:spcAft>
                <a:spcPts val="200"/>
              </a:spcAft>
              <a:buFont typeface="Arial" panose="020B0604020202020204" pitchFamily="34" charset="0"/>
              <a:buNone/>
            </a:pPr>
            <a:r>
              <a:rPr lang="en-US" altLang="en-US" sz="1100" dirty="0">
                <a:solidFill>
                  <a:srgbClr val="000000"/>
                </a:solidFill>
                <a:latin typeface="Courier New" panose="02070309020205020404" pitchFamily="49" charset="0"/>
              </a:rPr>
              <a:t>	</a:t>
            </a:r>
            <a:r>
              <a:rPr lang="en-US" altLang="en-US" sz="1100" b="1" dirty="0">
                <a:gradFill>
                  <a:gsLst>
                    <a:gs pos="0">
                      <a:srgbClr val="0072FF"/>
                    </a:gs>
                    <a:gs pos="100000">
                      <a:srgbClr val="00C6FF"/>
                    </a:gs>
                  </a:gsLst>
                  <a:lin ang="2700000" scaled="1"/>
                </a:gradFill>
                <a:latin typeface="Courier New" panose="02070309020205020404" pitchFamily="49" charset="0"/>
              </a:rPr>
              <a:t>flag[0] = false;</a:t>
            </a:r>
            <a:r>
              <a:rPr lang="en-US" altLang="en-US" sz="1100" dirty="0">
                <a:solidFill>
                  <a:srgbClr val="000000"/>
                </a:solidFill>
                <a:latin typeface="Courier New" panose="02070309020205020404" pitchFamily="49" charset="0"/>
              </a:rPr>
              <a:t> </a:t>
            </a:r>
          </a:p>
          <a:p>
            <a:pPr lvl="1">
              <a:lnSpc>
                <a:spcPct val="120000"/>
              </a:lnSpc>
              <a:spcBef>
                <a:spcPts val="200"/>
              </a:spcBef>
              <a:spcAft>
                <a:spcPts val="200"/>
              </a:spcAft>
              <a:buFont typeface="Arial" panose="020B0604020202020204" pitchFamily="34" charset="0"/>
              <a:buNone/>
            </a:pPr>
            <a:r>
              <a:rPr lang="en-US" altLang="en-US" sz="1100" dirty="0">
                <a:solidFill>
                  <a:srgbClr val="000000"/>
                </a:solidFill>
                <a:latin typeface="Courier New" panose="02070309020205020404" pitchFamily="49" charset="0"/>
              </a:rPr>
              <a:t>	/* remainder section */ </a:t>
            </a:r>
          </a:p>
          <a:p>
            <a:pPr lvl="1">
              <a:lnSpc>
                <a:spcPct val="120000"/>
              </a:lnSpc>
              <a:spcBef>
                <a:spcPts val="200"/>
              </a:spcBef>
              <a:spcAft>
                <a:spcPts val="200"/>
              </a:spcAft>
              <a:buFont typeface="Arial" panose="020B0604020202020204" pitchFamily="34" charset="0"/>
              <a:buNone/>
            </a:pPr>
            <a:r>
              <a:rPr lang="en-US" altLang="en-US" sz="1100" dirty="0">
                <a:solidFill>
                  <a:srgbClr val="000000"/>
                </a:solidFill>
                <a:latin typeface="Courier New" panose="02070309020205020404" pitchFamily="49" charset="0"/>
              </a:rPr>
              <a:t>}</a:t>
            </a:r>
          </a:p>
          <a:p>
            <a:pPr>
              <a:lnSpc>
                <a:spcPct val="120000"/>
              </a:lnSpc>
              <a:spcBef>
                <a:spcPts val="200"/>
              </a:spcBef>
              <a:spcAft>
                <a:spcPts val="200"/>
              </a:spcAft>
              <a:buFont typeface="Monotype Sorts" pitchFamily="-84" charset="2"/>
              <a:buNone/>
            </a:pPr>
            <a:r>
              <a:rPr lang="en-US" altLang="en-US" sz="1100" dirty="0">
                <a:solidFill>
                  <a:srgbClr val="000000"/>
                </a:solidFill>
                <a:latin typeface="Courier New" panose="02070309020205020404" pitchFamily="49" charset="0"/>
              </a:rPr>
              <a:t>}</a:t>
            </a:r>
          </a:p>
        </p:txBody>
      </p:sp>
      <p:sp>
        <p:nvSpPr>
          <p:cNvPr id="15" name="Content Placeholder 6">
            <a:extLst>
              <a:ext uri="{FF2B5EF4-FFF2-40B4-BE49-F238E27FC236}">
                <a16:creationId xmlns:a16="http://schemas.microsoft.com/office/drawing/2014/main" id="{37EF41B9-E44F-7391-4D6A-27B9218E5EE4}"/>
              </a:ext>
            </a:extLst>
          </p:cNvPr>
          <p:cNvSpPr txBox="1">
            <a:spLocks/>
          </p:cNvSpPr>
          <p:nvPr/>
        </p:nvSpPr>
        <p:spPr>
          <a:xfrm>
            <a:off x="4240404" y="3542389"/>
            <a:ext cx="3231382" cy="2647179"/>
          </a:xfrm>
          <a:prstGeom prst="roundRect">
            <a:avLst>
              <a:gd name="adj" fmla="val 676"/>
            </a:avLst>
          </a:prstGeom>
          <a:ln>
            <a:gradFill>
              <a:gsLst>
                <a:gs pos="0">
                  <a:srgbClr val="FFC000"/>
                </a:gs>
                <a:gs pos="100000">
                  <a:srgbClr val="FF0000"/>
                </a:gs>
              </a:gsLst>
              <a:lin ang="5400000" scaled="1"/>
            </a:gradFill>
          </a:ln>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spcBef>
                <a:spcPts val="200"/>
              </a:spcBef>
              <a:spcAft>
                <a:spcPts val="200"/>
              </a:spcAft>
              <a:buFont typeface="Monotype Sorts" pitchFamily="-84" charset="2"/>
              <a:buNone/>
            </a:pPr>
            <a:r>
              <a:rPr lang="en-US" altLang="en-US" sz="1000" b="1" dirty="0">
                <a:gradFill>
                  <a:gsLst>
                    <a:gs pos="0">
                      <a:srgbClr val="FFC000"/>
                    </a:gs>
                    <a:gs pos="100000">
                      <a:srgbClr val="FF0000"/>
                    </a:gs>
                  </a:gsLst>
                  <a:lin ang="5400000" scaled="1"/>
                </a:gradFill>
              </a:rPr>
              <a:t>P</a:t>
            </a:r>
            <a:r>
              <a:rPr lang="en-US" altLang="en-US" sz="1000" b="1" baseline="-25000" dirty="0">
                <a:gradFill>
                  <a:gsLst>
                    <a:gs pos="0">
                      <a:srgbClr val="FFC000"/>
                    </a:gs>
                    <a:gs pos="100000">
                      <a:srgbClr val="FF0000"/>
                    </a:gs>
                  </a:gsLst>
                  <a:lin ang="5400000" scaled="1"/>
                </a:gradFill>
              </a:rPr>
              <a:t>1</a:t>
            </a:r>
          </a:p>
          <a:p>
            <a:pPr>
              <a:lnSpc>
                <a:spcPct val="120000"/>
              </a:lnSpc>
              <a:spcBef>
                <a:spcPts val="200"/>
              </a:spcBef>
              <a:spcAft>
                <a:spcPts val="200"/>
              </a:spcAft>
              <a:buFont typeface="Arial" panose="020B0604020202020204" pitchFamily="34" charset="0"/>
              <a:buNone/>
            </a:pPr>
            <a:r>
              <a:rPr lang="en-US" altLang="en-US" sz="1000" dirty="0">
                <a:solidFill>
                  <a:srgbClr val="000000"/>
                </a:solidFill>
                <a:latin typeface="Courier New" panose="02070309020205020404" pitchFamily="49" charset="0"/>
              </a:rPr>
              <a:t>{</a:t>
            </a:r>
          </a:p>
          <a:p>
            <a:pPr lvl="1">
              <a:lnSpc>
                <a:spcPct val="120000"/>
              </a:lnSpc>
              <a:spcBef>
                <a:spcPts val="200"/>
              </a:spcBef>
              <a:spcAft>
                <a:spcPts val="200"/>
              </a:spcAft>
              <a:buFont typeface="Arial" panose="020B0604020202020204" pitchFamily="34" charset="0"/>
              <a:buNone/>
            </a:pPr>
            <a:r>
              <a:rPr lang="en-US" altLang="en-US" sz="1000" dirty="0">
                <a:solidFill>
                  <a:srgbClr val="000000"/>
                </a:solidFill>
                <a:latin typeface="Courier New" panose="02070309020205020404" pitchFamily="49" charset="0"/>
              </a:rPr>
              <a:t>while (true){ </a:t>
            </a:r>
          </a:p>
          <a:p>
            <a:pPr lvl="1">
              <a:lnSpc>
                <a:spcPct val="120000"/>
              </a:lnSpc>
              <a:spcBef>
                <a:spcPts val="200"/>
              </a:spcBef>
              <a:spcAft>
                <a:spcPts val="200"/>
              </a:spcAft>
              <a:buFont typeface="Arial" panose="020B0604020202020204" pitchFamily="34" charset="0"/>
              <a:buNone/>
            </a:pPr>
            <a:r>
              <a:rPr lang="en-US" altLang="en-US" sz="1000" dirty="0">
                <a:solidFill>
                  <a:srgbClr val="000000"/>
                </a:solidFill>
                <a:latin typeface="Courier New" panose="02070309020205020404" pitchFamily="49" charset="0"/>
              </a:rPr>
              <a:t>	</a:t>
            </a:r>
            <a:r>
              <a:rPr lang="en-US" altLang="en-US" sz="1000" b="1" dirty="0">
                <a:gradFill>
                  <a:gsLst>
                    <a:gs pos="0">
                      <a:srgbClr val="FFC000"/>
                    </a:gs>
                    <a:gs pos="100000">
                      <a:srgbClr val="FF0000"/>
                    </a:gs>
                  </a:gsLst>
                  <a:lin ang="2700000" scaled="1"/>
                </a:gradFill>
                <a:latin typeface="Courier New" panose="02070309020205020404" pitchFamily="49" charset="0"/>
              </a:rPr>
              <a:t>flag[1] = true; </a:t>
            </a:r>
          </a:p>
          <a:p>
            <a:pPr lvl="1">
              <a:lnSpc>
                <a:spcPct val="120000"/>
              </a:lnSpc>
              <a:spcBef>
                <a:spcPts val="200"/>
              </a:spcBef>
              <a:spcAft>
                <a:spcPts val="200"/>
              </a:spcAft>
              <a:buFont typeface="Arial" panose="020B0604020202020204" pitchFamily="34" charset="0"/>
              <a:buNone/>
            </a:pPr>
            <a:r>
              <a:rPr lang="en-US" altLang="en-US" sz="1000" b="1" dirty="0">
                <a:gradFill>
                  <a:gsLst>
                    <a:gs pos="0">
                      <a:srgbClr val="FFC000"/>
                    </a:gs>
                    <a:gs pos="100000">
                      <a:srgbClr val="FF0000"/>
                    </a:gs>
                  </a:gsLst>
                  <a:lin ang="2700000" scaled="1"/>
                </a:gradFill>
                <a:latin typeface="Courier New" panose="02070309020205020404" pitchFamily="49" charset="0"/>
              </a:rPr>
              <a:t>	turn = 0; </a:t>
            </a:r>
          </a:p>
          <a:p>
            <a:pPr lvl="1">
              <a:lnSpc>
                <a:spcPct val="120000"/>
              </a:lnSpc>
              <a:spcBef>
                <a:spcPts val="200"/>
              </a:spcBef>
              <a:spcAft>
                <a:spcPts val="200"/>
              </a:spcAft>
              <a:buFont typeface="Arial" panose="020B0604020202020204" pitchFamily="34" charset="0"/>
              <a:buNone/>
            </a:pPr>
            <a:r>
              <a:rPr lang="en-US" altLang="en-US" sz="1000" b="1" dirty="0">
                <a:gradFill>
                  <a:gsLst>
                    <a:gs pos="0">
                      <a:srgbClr val="FFC000"/>
                    </a:gs>
                    <a:gs pos="100000">
                      <a:srgbClr val="FF0000"/>
                    </a:gs>
                  </a:gsLst>
                  <a:lin ang="2700000" scaled="1"/>
                </a:gradFill>
                <a:latin typeface="Courier New" panose="02070309020205020404" pitchFamily="49" charset="0"/>
              </a:rPr>
              <a:t>	while (flag[0] &amp;&amp; turn = = 0);</a:t>
            </a:r>
            <a:endParaRPr lang="en-US" altLang="en-US" sz="1000" dirty="0">
              <a:gradFill>
                <a:gsLst>
                  <a:gs pos="0">
                    <a:srgbClr val="FFC000"/>
                  </a:gs>
                  <a:gs pos="100000">
                    <a:srgbClr val="FF0000"/>
                  </a:gs>
                </a:gsLst>
                <a:lin ang="2700000" scaled="1"/>
              </a:gradFill>
              <a:latin typeface="Courier New" panose="02070309020205020404" pitchFamily="49" charset="0"/>
            </a:endParaRPr>
          </a:p>
          <a:p>
            <a:pPr lvl="1">
              <a:lnSpc>
                <a:spcPct val="120000"/>
              </a:lnSpc>
              <a:spcBef>
                <a:spcPts val="200"/>
              </a:spcBef>
              <a:spcAft>
                <a:spcPts val="200"/>
              </a:spcAft>
              <a:buFont typeface="Arial" panose="020B0604020202020204" pitchFamily="34" charset="0"/>
              <a:buNone/>
            </a:pPr>
            <a:r>
              <a:rPr lang="en-US" altLang="en-US" sz="1000" dirty="0">
                <a:solidFill>
                  <a:srgbClr val="000000"/>
                </a:solidFill>
                <a:latin typeface="Courier New" panose="02070309020205020404" pitchFamily="49" charset="0"/>
              </a:rPr>
              <a:t>	/* critical section */</a:t>
            </a:r>
          </a:p>
          <a:p>
            <a:pPr lvl="1">
              <a:lnSpc>
                <a:spcPct val="120000"/>
              </a:lnSpc>
              <a:spcBef>
                <a:spcPts val="200"/>
              </a:spcBef>
              <a:spcAft>
                <a:spcPts val="200"/>
              </a:spcAft>
              <a:buFont typeface="Arial" panose="020B0604020202020204" pitchFamily="34" charset="0"/>
              <a:buNone/>
            </a:pPr>
            <a:r>
              <a:rPr lang="en-US" altLang="en-US" sz="1000" dirty="0">
                <a:solidFill>
                  <a:srgbClr val="000000"/>
                </a:solidFill>
                <a:latin typeface="Courier New" panose="02070309020205020404" pitchFamily="49" charset="0"/>
              </a:rPr>
              <a:t>	</a:t>
            </a:r>
            <a:r>
              <a:rPr lang="en-US" altLang="en-US" sz="1000" b="1" dirty="0">
                <a:gradFill>
                  <a:gsLst>
                    <a:gs pos="0">
                      <a:srgbClr val="FFC000"/>
                    </a:gs>
                    <a:gs pos="100000">
                      <a:srgbClr val="FF0000"/>
                    </a:gs>
                  </a:gsLst>
                  <a:lin ang="2700000" scaled="1"/>
                </a:gradFill>
                <a:latin typeface="Courier New" panose="02070309020205020404" pitchFamily="49" charset="0"/>
              </a:rPr>
              <a:t>flag[1] = false;</a:t>
            </a:r>
            <a:r>
              <a:rPr lang="en-US" altLang="en-US" sz="1000" dirty="0">
                <a:gradFill>
                  <a:gsLst>
                    <a:gs pos="0">
                      <a:srgbClr val="FFC000"/>
                    </a:gs>
                    <a:gs pos="100000">
                      <a:srgbClr val="FF0000"/>
                    </a:gs>
                  </a:gsLst>
                  <a:lin ang="2700000" scaled="1"/>
                </a:gradFill>
                <a:latin typeface="Courier New" panose="02070309020205020404" pitchFamily="49" charset="0"/>
              </a:rPr>
              <a:t> </a:t>
            </a:r>
          </a:p>
          <a:p>
            <a:pPr lvl="1">
              <a:lnSpc>
                <a:spcPct val="120000"/>
              </a:lnSpc>
              <a:spcBef>
                <a:spcPts val="200"/>
              </a:spcBef>
              <a:spcAft>
                <a:spcPts val="200"/>
              </a:spcAft>
              <a:buFont typeface="Arial" panose="020B0604020202020204" pitchFamily="34" charset="0"/>
              <a:buNone/>
            </a:pPr>
            <a:r>
              <a:rPr lang="en-US" altLang="en-US" sz="1000" dirty="0">
                <a:solidFill>
                  <a:srgbClr val="000000"/>
                </a:solidFill>
                <a:latin typeface="Courier New" panose="02070309020205020404" pitchFamily="49" charset="0"/>
              </a:rPr>
              <a:t>	/* remainder section */ </a:t>
            </a:r>
          </a:p>
          <a:p>
            <a:pPr lvl="1">
              <a:lnSpc>
                <a:spcPct val="120000"/>
              </a:lnSpc>
              <a:spcBef>
                <a:spcPts val="200"/>
              </a:spcBef>
              <a:spcAft>
                <a:spcPts val="200"/>
              </a:spcAft>
              <a:buFont typeface="Arial" panose="020B0604020202020204" pitchFamily="34" charset="0"/>
              <a:buNone/>
            </a:pPr>
            <a:r>
              <a:rPr lang="en-US" altLang="en-US" sz="1000" dirty="0">
                <a:solidFill>
                  <a:srgbClr val="000000"/>
                </a:solidFill>
                <a:latin typeface="Courier New" panose="02070309020205020404" pitchFamily="49" charset="0"/>
              </a:rPr>
              <a:t>}</a:t>
            </a:r>
          </a:p>
          <a:p>
            <a:pPr>
              <a:lnSpc>
                <a:spcPct val="120000"/>
              </a:lnSpc>
              <a:spcBef>
                <a:spcPts val="200"/>
              </a:spcBef>
              <a:spcAft>
                <a:spcPts val="200"/>
              </a:spcAft>
              <a:buFont typeface="Monotype Sorts" pitchFamily="-84" charset="2"/>
              <a:buNone/>
            </a:pPr>
            <a:r>
              <a:rPr lang="en-US" altLang="en-US" sz="1000" dirty="0">
                <a:solidFill>
                  <a:srgbClr val="000000"/>
                </a:solidFill>
                <a:latin typeface="Courier New" panose="02070309020205020404" pitchFamily="49" charset="0"/>
              </a:rPr>
              <a:t>}</a:t>
            </a:r>
          </a:p>
        </p:txBody>
      </p:sp>
      <p:sp>
        <p:nvSpPr>
          <p:cNvPr id="16" name="TextBox 15">
            <a:extLst>
              <a:ext uri="{FF2B5EF4-FFF2-40B4-BE49-F238E27FC236}">
                <a16:creationId xmlns:a16="http://schemas.microsoft.com/office/drawing/2014/main" id="{63072EC7-0656-96EC-ABC5-043F5A1FB3AF}"/>
              </a:ext>
            </a:extLst>
          </p:cNvPr>
          <p:cNvSpPr txBox="1"/>
          <p:nvPr/>
        </p:nvSpPr>
        <p:spPr>
          <a:xfrm rot="16200000">
            <a:off x="-128441" y="3980689"/>
            <a:ext cx="1518364" cy="414985"/>
          </a:xfrm>
          <a:prstGeom prst="rect">
            <a:avLst/>
          </a:prstGeom>
          <a:noFill/>
        </p:spPr>
        <p:txBody>
          <a:bodyPr wrap="none" rtlCol="0">
            <a:spAutoFit/>
          </a:bodyPr>
          <a:lstStyle/>
          <a:p>
            <a:pPr algn="r">
              <a:lnSpc>
                <a:spcPct val="130000"/>
              </a:lnSpc>
              <a:spcBef>
                <a:spcPts val="300"/>
              </a:spcBef>
              <a:spcAft>
                <a:spcPts val="300"/>
              </a:spcAft>
            </a:pPr>
            <a:r>
              <a:rPr lang="en-VN" b="1" spc="200" dirty="0">
                <a:latin typeface="Arial" panose="020B0604020202020204" pitchFamily="34" charset="0"/>
                <a:cs typeface="Arial" panose="020B0604020202020204" pitchFamily="34" charset="0"/>
              </a:rPr>
              <a:t>ORIGINAL</a:t>
            </a:r>
          </a:p>
        </p:txBody>
      </p:sp>
    </p:spTree>
    <p:extLst>
      <p:ext uri="{BB962C8B-B14F-4D97-AF65-F5344CB8AC3E}">
        <p14:creationId xmlns:p14="http://schemas.microsoft.com/office/powerpoint/2010/main" val="4050782782"/>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B7F0B48-DBB1-B683-F611-3ECDB5A9CC08}"/>
              </a:ext>
            </a:extLst>
          </p:cNvPr>
          <p:cNvSpPr>
            <a:spLocks noGrp="1"/>
          </p:cNvSpPr>
          <p:nvPr>
            <p:ph type="sldNum" sz="quarter" idx="12"/>
          </p:nvPr>
        </p:nvSpPr>
        <p:spPr/>
        <p:txBody>
          <a:bodyPr/>
          <a:lstStyle/>
          <a:p>
            <a:fld id="{D8B0B3AC-44A8-D142-AAF6-9A453466E1A4}" type="slidenum">
              <a:rPr lang="en-VN" smtClean="0"/>
              <a:pPr/>
              <a:t>52</a:t>
            </a:fld>
            <a:endParaRPr lang="en-VN" dirty="0"/>
          </a:p>
        </p:txBody>
      </p:sp>
      <p:sp>
        <p:nvSpPr>
          <p:cNvPr id="3" name="Text Placeholder 2">
            <a:extLst>
              <a:ext uri="{FF2B5EF4-FFF2-40B4-BE49-F238E27FC236}">
                <a16:creationId xmlns:a16="http://schemas.microsoft.com/office/drawing/2014/main" id="{3367EC22-D9D1-6A06-1F83-366F706A3F13}"/>
              </a:ext>
            </a:extLst>
          </p:cNvPr>
          <p:cNvSpPr>
            <a:spLocks noGrp="1"/>
          </p:cNvSpPr>
          <p:nvPr>
            <p:ph type="body" sz="quarter" idx="13"/>
          </p:nvPr>
        </p:nvSpPr>
        <p:spPr>
          <a:xfrm>
            <a:off x="1470929" y="1989574"/>
            <a:ext cx="9210469" cy="990108"/>
          </a:xfrm>
        </p:spPr>
        <p:txBody>
          <a:bodyPr>
            <a:normAutofit/>
          </a:bodyPr>
          <a:lstStyle/>
          <a:p>
            <a:r>
              <a:rPr lang="en-VN" sz="4100" dirty="0"/>
              <a:t>CÁC HỖ TRỢ TỪ PHẦN CỨNG</a:t>
            </a:r>
          </a:p>
        </p:txBody>
      </p:sp>
      <p:sp>
        <p:nvSpPr>
          <p:cNvPr id="4" name="Text Placeholder 3">
            <a:extLst>
              <a:ext uri="{FF2B5EF4-FFF2-40B4-BE49-F238E27FC236}">
                <a16:creationId xmlns:a16="http://schemas.microsoft.com/office/drawing/2014/main" id="{52CEEB09-F1EE-4F59-3F02-6A7DE654C69F}"/>
              </a:ext>
            </a:extLst>
          </p:cNvPr>
          <p:cNvSpPr>
            <a:spLocks noGrp="1"/>
          </p:cNvSpPr>
          <p:nvPr>
            <p:ph type="body" sz="quarter" idx="14"/>
          </p:nvPr>
        </p:nvSpPr>
        <p:spPr/>
        <p:txBody>
          <a:bodyPr/>
          <a:lstStyle/>
          <a:p>
            <a:r>
              <a:rPr lang="en-VN" dirty="0"/>
              <a:t>5.5.1. Memory Barrier</a:t>
            </a:r>
          </a:p>
        </p:txBody>
      </p:sp>
      <p:sp>
        <p:nvSpPr>
          <p:cNvPr id="5" name="Text Placeholder 4">
            <a:extLst>
              <a:ext uri="{FF2B5EF4-FFF2-40B4-BE49-F238E27FC236}">
                <a16:creationId xmlns:a16="http://schemas.microsoft.com/office/drawing/2014/main" id="{26CD0DE5-F2BE-8100-F8E5-8E4FE17E482C}"/>
              </a:ext>
            </a:extLst>
          </p:cNvPr>
          <p:cNvSpPr>
            <a:spLocks noGrp="1"/>
          </p:cNvSpPr>
          <p:nvPr>
            <p:ph type="body" sz="quarter" idx="15"/>
          </p:nvPr>
        </p:nvSpPr>
        <p:spPr>
          <a:xfrm>
            <a:off x="1470930" y="4137397"/>
            <a:ext cx="7147030" cy="695175"/>
          </a:xfrm>
        </p:spPr>
        <p:txBody>
          <a:bodyPr>
            <a:normAutofit/>
          </a:bodyPr>
          <a:lstStyle/>
          <a:p>
            <a:r>
              <a:rPr lang="en-VN" dirty="0"/>
              <a:t>Một Memory Barrier (lớp bảo vệ bộ nhớ) là một lệnh bắt buộc bất kỳ thay đổi nào trên bộ nhớ phải được lan truyền đến tất cả các bộ xử lý.</a:t>
            </a:r>
          </a:p>
        </p:txBody>
      </p:sp>
      <p:sp>
        <p:nvSpPr>
          <p:cNvPr id="6" name="Text Placeholder 5">
            <a:extLst>
              <a:ext uri="{FF2B5EF4-FFF2-40B4-BE49-F238E27FC236}">
                <a16:creationId xmlns:a16="http://schemas.microsoft.com/office/drawing/2014/main" id="{E18864EC-BE54-71C2-B7EB-7710E4E7409D}"/>
              </a:ext>
            </a:extLst>
          </p:cNvPr>
          <p:cNvSpPr>
            <a:spLocks noGrp="1"/>
          </p:cNvSpPr>
          <p:nvPr>
            <p:ph type="body" sz="quarter" idx="16"/>
          </p:nvPr>
        </p:nvSpPr>
        <p:spPr/>
        <p:txBody>
          <a:bodyPr>
            <a:normAutofit lnSpcReduction="10000"/>
          </a:bodyPr>
          <a:lstStyle/>
          <a:p>
            <a:r>
              <a:rPr lang="en-VN" dirty="0"/>
              <a:t>05.</a:t>
            </a:r>
          </a:p>
        </p:txBody>
      </p:sp>
      <p:sp>
        <p:nvSpPr>
          <p:cNvPr id="8" name="Footer Placeholder 7">
            <a:extLst>
              <a:ext uri="{FF2B5EF4-FFF2-40B4-BE49-F238E27FC236}">
                <a16:creationId xmlns:a16="http://schemas.microsoft.com/office/drawing/2014/main" id="{24995CF1-7A88-C05F-36CA-97BE96F34165}"/>
              </a:ext>
            </a:extLst>
          </p:cNvPr>
          <p:cNvSpPr>
            <a:spLocks noGrp="1"/>
          </p:cNvSpPr>
          <p:nvPr>
            <p:ph type="ftr" sz="quarter" idx="18"/>
          </p:nvPr>
        </p:nvSpPr>
        <p:spPr/>
        <p:txBody>
          <a:bodyPr/>
          <a:lstStyle/>
          <a:p>
            <a:r>
              <a:rPr lang="vi-VN"/>
              <a:t>Thực hiện bởi Trường Đại học Công nghệ Thông tin, ĐHQG-HCM</a:t>
            </a:r>
            <a:endParaRPr lang="vi-VN" dirty="0"/>
          </a:p>
        </p:txBody>
      </p:sp>
    </p:spTree>
    <p:extLst>
      <p:ext uri="{BB962C8B-B14F-4D97-AF65-F5344CB8AC3E}">
        <p14:creationId xmlns:p14="http://schemas.microsoft.com/office/powerpoint/2010/main" val="3423979195"/>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4241B0-B1C5-BD8B-F3B6-1A12429443C1}"/>
              </a:ext>
            </a:extLst>
          </p:cNvPr>
          <p:cNvSpPr>
            <a:spLocks noGrp="1"/>
          </p:cNvSpPr>
          <p:nvPr>
            <p:ph type="title"/>
          </p:nvPr>
        </p:nvSpPr>
        <p:spPr/>
        <p:txBody>
          <a:bodyPr/>
          <a:lstStyle/>
          <a:p>
            <a:r>
              <a:rPr lang="en-VN" dirty="0"/>
              <a:t>5.5.1. Memory Barrier</a:t>
            </a:r>
          </a:p>
        </p:txBody>
      </p:sp>
      <p:sp>
        <p:nvSpPr>
          <p:cNvPr id="3" name="Content Placeholder 2">
            <a:extLst>
              <a:ext uri="{FF2B5EF4-FFF2-40B4-BE49-F238E27FC236}">
                <a16:creationId xmlns:a16="http://schemas.microsoft.com/office/drawing/2014/main" id="{E12DFAEA-795C-1BED-7261-5C380155246B}"/>
              </a:ext>
            </a:extLst>
          </p:cNvPr>
          <p:cNvSpPr>
            <a:spLocks noGrp="1"/>
          </p:cNvSpPr>
          <p:nvPr>
            <p:ph idx="1"/>
          </p:nvPr>
        </p:nvSpPr>
        <p:spPr>
          <a:xfrm>
            <a:off x="838200" y="2121535"/>
            <a:ext cx="10515600" cy="4388803"/>
          </a:xfrm>
        </p:spPr>
        <p:txBody>
          <a:bodyPr>
            <a:normAutofit fontScale="85000" lnSpcReduction="10000"/>
          </a:bodyPr>
          <a:lstStyle/>
          <a:p>
            <a:r>
              <a:rPr lang="vi-VN" b="1" dirty="0">
                <a:gradFill>
                  <a:gsLst>
                    <a:gs pos="0">
                      <a:srgbClr val="0072FF"/>
                    </a:gs>
                    <a:gs pos="100000">
                      <a:srgbClr val="00C6FF"/>
                    </a:gs>
                  </a:gsLst>
                  <a:lin ang="2700000" scaled="1"/>
                </a:gradFill>
              </a:rPr>
              <a:t>Memory model </a:t>
            </a:r>
            <a:r>
              <a:rPr lang="vi-VN" dirty="0"/>
              <a:t>trong hệ điều hành là mô hình hoạt động của bộ nhớ trong hệ thống, bao gồm cách thức quản lý và truy xuất đến các vùng nhớ được cấp phát cho các tiến trình và luồng trong hệ thống. Memory model định nghĩa các quy tắc và ràng buộc cho việc sử dụng bộ nhớ, đảm bảo tính đúng đắn, an toàn và hiệu quả của các hoạt động trên bộ nhớ.</a:t>
            </a:r>
          </a:p>
          <a:p>
            <a:r>
              <a:rPr lang="vi-VN" dirty="0"/>
              <a:t>Hai mô hình bộ nhớ phổ biến bao gồm:</a:t>
            </a:r>
          </a:p>
          <a:p>
            <a:pPr lvl="1"/>
            <a:r>
              <a:rPr lang="en-VN" b="1" dirty="0"/>
              <a:t>Mô hình bộ nhớ được sắp xếp mạnh:</a:t>
            </a:r>
            <a:r>
              <a:rPr lang="en-VN" dirty="0"/>
              <a:t> các thay đổi bộ nhớ trên một bộ xử lý sẽ được các bộ xử lý khác biết ngay lập tức</a:t>
            </a:r>
            <a:r>
              <a:rPr lang="en-US" dirty="0"/>
              <a:t>.</a:t>
            </a:r>
            <a:endParaRPr lang="en-VN" dirty="0"/>
          </a:p>
          <a:p>
            <a:pPr lvl="1"/>
            <a:r>
              <a:rPr lang="en-VN" b="1" dirty="0"/>
              <a:t>Mô hình bộ nhớ được sắp xếp yếu:</a:t>
            </a:r>
            <a:r>
              <a:rPr lang="en-VN" dirty="0"/>
              <a:t> các thay đổi bộ nhớ trên một bộ xử lý CÓ THỂ sẽ KHÔNG được các bộ xử lý khác biết ngay lập tức</a:t>
            </a:r>
            <a:r>
              <a:rPr lang="en-US" dirty="0"/>
              <a:t>.</a:t>
            </a:r>
            <a:endParaRPr lang="en-VN" dirty="0"/>
          </a:p>
        </p:txBody>
      </p:sp>
      <p:sp>
        <p:nvSpPr>
          <p:cNvPr id="4" name="Footer Placeholder 3">
            <a:extLst>
              <a:ext uri="{FF2B5EF4-FFF2-40B4-BE49-F238E27FC236}">
                <a16:creationId xmlns:a16="http://schemas.microsoft.com/office/drawing/2014/main" id="{0317668B-0B60-9689-1368-0DCBD2F1F3A3}"/>
              </a:ext>
            </a:extLst>
          </p:cNvPr>
          <p:cNvSpPr>
            <a:spLocks noGrp="1"/>
          </p:cNvSpPr>
          <p:nvPr>
            <p:ph type="ftr" sz="quarter" idx="11"/>
          </p:nvPr>
        </p:nvSpPr>
        <p:spPr/>
        <p:txBody>
          <a:bodyPr/>
          <a:lstStyle/>
          <a:p>
            <a:r>
              <a:rPr lang="vi-VN"/>
              <a:t>Thực hiện bởi Trường Đại học Công nghệ Thông tin, ĐHQG-HCM</a:t>
            </a:r>
            <a:endParaRPr lang="en-VN" dirty="0"/>
          </a:p>
        </p:txBody>
      </p:sp>
      <p:sp>
        <p:nvSpPr>
          <p:cNvPr id="5" name="Slide Number Placeholder 4">
            <a:extLst>
              <a:ext uri="{FF2B5EF4-FFF2-40B4-BE49-F238E27FC236}">
                <a16:creationId xmlns:a16="http://schemas.microsoft.com/office/drawing/2014/main" id="{78B97089-4717-F22C-B490-B0123FB3E9BA}"/>
              </a:ext>
            </a:extLst>
          </p:cNvPr>
          <p:cNvSpPr>
            <a:spLocks noGrp="1"/>
          </p:cNvSpPr>
          <p:nvPr>
            <p:ph type="sldNum" sz="quarter" idx="12"/>
          </p:nvPr>
        </p:nvSpPr>
        <p:spPr/>
        <p:txBody>
          <a:bodyPr/>
          <a:lstStyle/>
          <a:p>
            <a:fld id="{D8B0B3AC-44A8-D142-AAF6-9A453466E1A4}" type="slidenum">
              <a:rPr lang="en-VN" smtClean="0"/>
              <a:pPr/>
              <a:t>53</a:t>
            </a:fld>
            <a:endParaRPr lang="en-VN" dirty="0"/>
          </a:p>
        </p:txBody>
      </p:sp>
      <p:sp>
        <p:nvSpPr>
          <p:cNvPr id="8" name="Text Placeholder 5">
            <a:extLst>
              <a:ext uri="{FF2B5EF4-FFF2-40B4-BE49-F238E27FC236}">
                <a16:creationId xmlns:a16="http://schemas.microsoft.com/office/drawing/2014/main" id="{A21BF682-6295-B98E-E40D-4103ACED3350}"/>
              </a:ext>
            </a:extLst>
          </p:cNvPr>
          <p:cNvSpPr txBox="1">
            <a:spLocks/>
          </p:cNvSpPr>
          <p:nvPr/>
        </p:nvSpPr>
        <p:spPr>
          <a:xfrm>
            <a:off x="838200" y="1474436"/>
            <a:ext cx="5029200" cy="533782"/>
          </a:xfrm>
          <a:prstGeom prst="rect">
            <a:avLst/>
          </a:prstGeom>
          <a:gradFill>
            <a:gsLst>
              <a:gs pos="0">
                <a:srgbClr val="0072FF"/>
              </a:gs>
              <a:gs pos="100000">
                <a:srgbClr val="00C6FF"/>
              </a:gs>
            </a:gsLst>
            <a:lin ang="2700000" scaled="1"/>
          </a:gradFill>
        </p:spPr>
        <p:txBody>
          <a:bodyPr vert="horz" lIns="91440" tIns="45720" rIns="91440" bIns="45720" rtlCol="0" anchor="ctr">
            <a:normAutofit/>
          </a:bodyPr>
          <a:lstStyle>
            <a:lvl1pPr marL="228600" indent="-228600" algn="l" defTabSz="914400" rtl="0" eaLnBrk="1" latinLnBrk="0" hangingPunct="1">
              <a:lnSpc>
                <a:spcPct val="130000"/>
              </a:lnSpc>
              <a:spcBef>
                <a:spcPts val="300"/>
              </a:spcBef>
              <a:spcAft>
                <a:spcPts val="300"/>
              </a:spcAft>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30000"/>
              </a:lnSpc>
              <a:spcBef>
                <a:spcPts val="300"/>
              </a:spcBef>
              <a:spcAft>
                <a:spcPts val="300"/>
              </a:spcAft>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30000"/>
              </a:lnSpc>
              <a:spcBef>
                <a:spcPts val="300"/>
              </a:spcBef>
              <a:spcAft>
                <a:spcPts val="300"/>
              </a:spcAft>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30000"/>
              </a:lnSpc>
              <a:spcBef>
                <a:spcPts val="300"/>
              </a:spcBef>
              <a:spcAft>
                <a:spcPts val="300"/>
              </a:spcAft>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30000"/>
              </a:lnSpc>
              <a:spcBef>
                <a:spcPts val="300"/>
              </a:spcBef>
              <a:spcAft>
                <a:spcPts val="300"/>
              </a:spcAft>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sz="2400" b="1" dirty="0">
                <a:solidFill>
                  <a:schemeClr val="bg1"/>
                </a:solidFill>
              </a:rPr>
              <a:t>Memory model (</a:t>
            </a:r>
            <a:r>
              <a:rPr lang="en-US" sz="2400" b="1" dirty="0" err="1">
                <a:solidFill>
                  <a:schemeClr val="bg1"/>
                </a:solidFill>
              </a:rPr>
              <a:t>mô</a:t>
            </a:r>
            <a:r>
              <a:rPr lang="en-US" sz="2400" b="1" dirty="0">
                <a:solidFill>
                  <a:schemeClr val="bg1"/>
                </a:solidFill>
              </a:rPr>
              <a:t> </a:t>
            </a:r>
            <a:r>
              <a:rPr lang="en-US" sz="2400" b="1" dirty="0" err="1">
                <a:solidFill>
                  <a:schemeClr val="bg1"/>
                </a:solidFill>
              </a:rPr>
              <a:t>hình</a:t>
            </a:r>
            <a:r>
              <a:rPr lang="en-US" sz="2400" b="1" dirty="0">
                <a:solidFill>
                  <a:schemeClr val="bg1"/>
                </a:solidFill>
              </a:rPr>
              <a:t> </a:t>
            </a:r>
            <a:r>
              <a:rPr lang="en-US" sz="2400" b="1" dirty="0" err="1">
                <a:solidFill>
                  <a:schemeClr val="bg1"/>
                </a:solidFill>
              </a:rPr>
              <a:t>bộ</a:t>
            </a:r>
            <a:r>
              <a:rPr lang="en-US" sz="2400" b="1" dirty="0">
                <a:solidFill>
                  <a:schemeClr val="bg1"/>
                </a:solidFill>
              </a:rPr>
              <a:t> </a:t>
            </a:r>
            <a:r>
              <a:rPr lang="en-US" sz="2400" b="1" dirty="0" err="1">
                <a:solidFill>
                  <a:schemeClr val="bg1"/>
                </a:solidFill>
              </a:rPr>
              <a:t>nhớ</a:t>
            </a:r>
            <a:r>
              <a:rPr lang="en-US" sz="2400" b="1" dirty="0">
                <a:solidFill>
                  <a:schemeClr val="bg1"/>
                </a:solidFill>
              </a:rPr>
              <a:t>)</a:t>
            </a:r>
          </a:p>
        </p:txBody>
      </p:sp>
    </p:spTree>
    <p:extLst>
      <p:ext uri="{BB962C8B-B14F-4D97-AF65-F5344CB8AC3E}">
        <p14:creationId xmlns:p14="http://schemas.microsoft.com/office/powerpoint/2010/main" val="865479658"/>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4241B0-B1C5-BD8B-F3B6-1A12429443C1}"/>
              </a:ext>
            </a:extLst>
          </p:cNvPr>
          <p:cNvSpPr>
            <a:spLocks noGrp="1"/>
          </p:cNvSpPr>
          <p:nvPr>
            <p:ph type="title"/>
          </p:nvPr>
        </p:nvSpPr>
        <p:spPr/>
        <p:txBody>
          <a:bodyPr/>
          <a:lstStyle/>
          <a:p>
            <a:r>
              <a:rPr lang="en-VN" dirty="0"/>
              <a:t>5.5.1. Memory Barrier</a:t>
            </a:r>
          </a:p>
        </p:txBody>
      </p:sp>
      <p:sp>
        <p:nvSpPr>
          <p:cNvPr id="3" name="Content Placeholder 2">
            <a:extLst>
              <a:ext uri="{FF2B5EF4-FFF2-40B4-BE49-F238E27FC236}">
                <a16:creationId xmlns:a16="http://schemas.microsoft.com/office/drawing/2014/main" id="{E12DFAEA-795C-1BED-7261-5C380155246B}"/>
              </a:ext>
            </a:extLst>
          </p:cNvPr>
          <p:cNvSpPr>
            <a:spLocks noGrp="1"/>
          </p:cNvSpPr>
          <p:nvPr>
            <p:ph idx="1"/>
          </p:nvPr>
        </p:nvSpPr>
        <p:spPr>
          <a:xfrm>
            <a:off x="838200" y="1695450"/>
            <a:ext cx="10515600" cy="4481514"/>
          </a:xfrm>
        </p:spPr>
        <p:txBody>
          <a:bodyPr>
            <a:normAutofit/>
          </a:bodyPr>
          <a:lstStyle/>
          <a:p>
            <a:r>
              <a:rPr lang="en-VN" sz="2400" b="1" dirty="0">
                <a:gradFill>
                  <a:gsLst>
                    <a:gs pos="0">
                      <a:srgbClr val="00C6FF"/>
                    </a:gs>
                    <a:gs pos="100000">
                      <a:srgbClr val="0072FF"/>
                    </a:gs>
                  </a:gsLst>
                  <a:lin ang="5400000" scaled="1"/>
                </a:gradFill>
              </a:rPr>
              <a:t>Memory barrier </a:t>
            </a:r>
            <a:r>
              <a:rPr lang="en-VN" sz="2400" dirty="0"/>
              <a:t>là một chỉ thị (instruction) mà bắt buộc mọi thay đổi trong bộ nhớ phải được truyền tải (hiển thị) đến tất cả bộ xử lý khác.</a:t>
            </a:r>
          </a:p>
          <a:p>
            <a:r>
              <a:rPr lang="en-US" sz="2400" dirty="0"/>
              <a:t>Khi </a:t>
            </a:r>
            <a:r>
              <a:rPr lang="en-US" sz="2400" dirty="0" err="1"/>
              <a:t>một</a:t>
            </a:r>
            <a:r>
              <a:rPr lang="en-US" sz="2400" dirty="0"/>
              <a:t> </a:t>
            </a:r>
            <a:r>
              <a:rPr lang="en-US" sz="2400" dirty="0" err="1"/>
              <a:t>chỉ</a:t>
            </a:r>
            <a:r>
              <a:rPr lang="en-US" sz="2400" dirty="0"/>
              <a:t> </a:t>
            </a:r>
            <a:r>
              <a:rPr lang="en-US" sz="2400" dirty="0" err="1"/>
              <a:t>thị</a:t>
            </a:r>
            <a:r>
              <a:rPr lang="en-US" sz="2400" dirty="0"/>
              <a:t> memory barrier </a:t>
            </a:r>
            <a:r>
              <a:rPr lang="en-US" sz="2400" dirty="0" err="1"/>
              <a:t>được</a:t>
            </a:r>
            <a:r>
              <a:rPr lang="en-US" sz="2400" dirty="0"/>
              <a:t> </a:t>
            </a:r>
            <a:r>
              <a:rPr lang="en-US" sz="2400" dirty="0" err="1"/>
              <a:t>thực</a:t>
            </a:r>
            <a:r>
              <a:rPr lang="en-US" sz="2400" dirty="0"/>
              <a:t> </a:t>
            </a:r>
            <a:r>
              <a:rPr lang="en-US" sz="2400" dirty="0" err="1"/>
              <a:t>hiện</a:t>
            </a:r>
            <a:r>
              <a:rPr lang="en-US" sz="2400" dirty="0"/>
              <a:t>, </a:t>
            </a:r>
            <a:r>
              <a:rPr lang="en-US" sz="2400" dirty="0" err="1"/>
              <a:t>hệ</a:t>
            </a:r>
            <a:r>
              <a:rPr lang="en-US" sz="2400" dirty="0"/>
              <a:t> </a:t>
            </a:r>
            <a:r>
              <a:rPr lang="en-US" sz="2400" dirty="0" err="1"/>
              <a:t>thống</a:t>
            </a:r>
            <a:r>
              <a:rPr lang="en-US" sz="2400" dirty="0"/>
              <a:t> </a:t>
            </a:r>
            <a:r>
              <a:rPr lang="en-US" sz="2400" dirty="0" err="1"/>
              <a:t>sẽ</a:t>
            </a:r>
            <a:r>
              <a:rPr lang="en-US" sz="2400" dirty="0"/>
              <a:t> </a:t>
            </a:r>
            <a:r>
              <a:rPr lang="en-US" sz="2400" dirty="0" err="1"/>
              <a:t>đảm</a:t>
            </a:r>
            <a:r>
              <a:rPr lang="en-US" sz="2400" dirty="0"/>
              <a:t> </a:t>
            </a:r>
            <a:r>
              <a:rPr lang="en-US" sz="2400" dirty="0" err="1"/>
              <a:t>bảo</a:t>
            </a:r>
            <a:r>
              <a:rPr lang="en-US" sz="2400" dirty="0"/>
              <a:t> </a:t>
            </a:r>
            <a:r>
              <a:rPr lang="en-US" sz="2400" dirty="0" err="1"/>
              <a:t>là</a:t>
            </a:r>
            <a:r>
              <a:rPr lang="en-US" sz="2400" dirty="0"/>
              <a:t> </a:t>
            </a:r>
            <a:r>
              <a:rPr lang="en-US" sz="2400" dirty="0" err="1"/>
              <a:t>tất</a:t>
            </a:r>
            <a:r>
              <a:rPr lang="en-US" sz="2400" dirty="0"/>
              <a:t> </a:t>
            </a:r>
            <a:r>
              <a:rPr lang="en-US" sz="2400" dirty="0" err="1"/>
              <a:t>cả</a:t>
            </a:r>
            <a:r>
              <a:rPr lang="en-US" sz="2400" dirty="0"/>
              <a:t> </a:t>
            </a:r>
            <a:r>
              <a:rPr lang="en-US" sz="2400" dirty="0" err="1"/>
              <a:t>thao</a:t>
            </a:r>
            <a:r>
              <a:rPr lang="en-US" sz="2400" dirty="0"/>
              <a:t> </a:t>
            </a:r>
            <a:r>
              <a:rPr lang="en-US" sz="2400" dirty="0" err="1"/>
              <a:t>tác</a:t>
            </a:r>
            <a:r>
              <a:rPr lang="en-US" sz="2400" dirty="0"/>
              <a:t> </a:t>
            </a:r>
            <a:r>
              <a:rPr lang="en-US" sz="2400" dirty="0">
                <a:latin typeface="Courier New" panose="02070309020205020404" pitchFamily="49" charset="0"/>
                <a:cs typeface="Courier New" panose="02070309020205020404" pitchFamily="49" charset="0"/>
              </a:rPr>
              <a:t>load</a:t>
            </a:r>
            <a:r>
              <a:rPr lang="en-US" sz="2400" dirty="0"/>
              <a:t> (</a:t>
            </a:r>
            <a:r>
              <a:rPr lang="en-US" sz="2400" dirty="0" err="1"/>
              <a:t>nạp</a:t>
            </a:r>
            <a:r>
              <a:rPr lang="en-US" sz="2400" dirty="0"/>
              <a:t> </a:t>
            </a:r>
            <a:r>
              <a:rPr lang="en-US" sz="2400" dirty="0" err="1"/>
              <a:t>dữ</a:t>
            </a:r>
            <a:r>
              <a:rPr lang="en-US" sz="2400" dirty="0"/>
              <a:t> </a:t>
            </a:r>
            <a:r>
              <a:rPr lang="en-US" sz="2400" dirty="0" err="1"/>
              <a:t>liệu</a:t>
            </a:r>
            <a:r>
              <a:rPr lang="en-US" sz="2400" dirty="0"/>
              <a:t>) </a:t>
            </a:r>
            <a:r>
              <a:rPr lang="en-US" sz="2400" dirty="0" err="1"/>
              <a:t>và</a:t>
            </a:r>
            <a:r>
              <a:rPr lang="en-US" sz="2400" dirty="0"/>
              <a:t> </a:t>
            </a:r>
            <a:r>
              <a:rPr lang="en-US" sz="2400" dirty="0">
                <a:latin typeface="Courier New" panose="02070309020205020404" pitchFamily="49" charset="0"/>
                <a:cs typeface="Courier New" panose="02070309020205020404" pitchFamily="49" charset="0"/>
              </a:rPr>
              <a:t>store</a:t>
            </a:r>
            <a:r>
              <a:rPr lang="en-US" sz="2400" dirty="0"/>
              <a:t> (</a:t>
            </a:r>
            <a:r>
              <a:rPr lang="en-US" sz="2400" dirty="0" err="1"/>
              <a:t>ghi</a:t>
            </a:r>
            <a:r>
              <a:rPr lang="en-US" sz="2400" dirty="0"/>
              <a:t> </a:t>
            </a:r>
            <a:r>
              <a:rPr lang="en-US" sz="2400" dirty="0" err="1"/>
              <a:t>dữ</a:t>
            </a:r>
            <a:r>
              <a:rPr lang="en-US" sz="2400" dirty="0"/>
              <a:t> </a:t>
            </a:r>
            <a:r>
              <a:rPr lang="en-US" sz="2400" dirty="0" err="1"/>
              <a:t>liệu</a:t>
            </a:r>
            <a:r>
              <a:rPr lang="en-US" sz="2400" dirty="0"/>
              <a:t>) </a:t>
            </a:r>
            <a:r>
              <a:rPr lang="en-US" sz="2400" dirty="0" err="1"/>
              <a:t>đều</a:t>
            </a:r>
            <a:r>
              <a:rPr lang="en-US" sz="2400" dirty="0"/>
              <a:t> </a:t>
            </a:r>
            <a:r>
              <a:rPr lang="en-US" sz="2400" dirty="0" err="1"/>
              <a:t>đã</a:t>
            </a:r>
            <a:r>
              <a:rPr lang="en-US" sz="2400" dirty="0"/>
              <a:t> </a:t>
            </a:r>
            <a:r>
              <a:rPr lang="en-US" sz="2400" dirty="0" err="1"/>
              <a:t>được</a:t>
            </a:r>
            <a:r>
              <a:rPr lang="en-US" sz="2400" dirty="0"/>
              <a:t> </a:t>
            </a:r>
            <a:r>
              <a:rPr lang="en-US" sz="2400" dirty="0" err="1"/>
              <a:t>hoàn</a:t>
            </a:r>
            <a:r>
              <a:rPr lang="en-US" sz="2400" dirty="0"/>
              <a:t> </a:t>
            </a:r>
            <a:r>
              <a:rPr lang="en-US" sz="2400" dirty="0" err="1"/>
              <a:t>thành</a:t>
            </a:r>
            <a:r>
              <a:rPr lang="en-US" sz="2400" dirty="0"/>
              <a:t> </a:t>
            </a:r>
            <a:r>
              <a:rPr lang="en-US" sz="2400" dirty="0" err="1"/>
              <a:t>trước</a:t>
            </a:r>
            <a:r>
              <a:rPr lang="en-US" sz="2400" dirty="0"/>
              <a:t> </a:t>
            </a:r>
            <a:r>
              <a:rPr lang="en-US" sz="2400" dirty="0" err="1"/>
              <a:t>khi</a:t>
            </a:r>
            <a:r>
              <a:rPr lang="en-US" sz="2400" dirty="0"/>
              <a:t> </a:t>
            </a:r>
            <a:r>
              <a:rPr lang="en-US" sz="2400" dirty="0" err="1"/>
              <a:t>các</a:t>
            </a:r>
            <a:r>
              <a:rPr lang="en-US" sz="2400" dirty="0"/>
              <a:t> </a:t>
            </a:r>
            <a:r>
              <a:rPr lang="en-US" sz="2400" dirty="0" err="1"/>
              <a:t>thao</a:t>
            </a:r>
            <a:r>
              <a:rPr lang="en-US" sz="2400" dirty="0"/>
              <a:t> </a:t>
            </a:r>
            <a:r>
              <a:rPr lang="en-US" sz="2400" dirty="0" err="1"/>
              <a:t>tác</a:t>
            </a:r>
            <a:r>
              <a:rPr lang="en-US" sz="2400" dirty="0"/>
              <a:t> </a:t>
            </a:r>
            <a:r>
              <a:rPr lang="en-US" sz="2400" dirty="0">
                <a:latin typeface="Courier New" panose="02070309020205020404" pitchFamily="49" charset="0"/>
                <a:cs typeface="Courier New" panose="02070309020205020404" pitchFamily="49" charset="0"/>
              </a:rPr>
              <a:t>load</a:t>
            </a:r>
            <a:r>
              <a:rPr lang="en-US" sz="2400" dirty="0"/>
              <a:t> </a:t>
            </a:r>
            <a:r>
              <a:rPr lang="en-US" sz="2400" dirty="0" err="1"/>
              <a:t>và</a:t>
            </a:r>
            <a:r>
              <a:rPr lang="en-US" sz="2400" dirty="0"/>
              <a:t> </a:t>
            </a:r>
            <a:r>
              <a:rPr lang="en-US" sz="2400" dirty="0">
                <a:latin typeface="Courier New" panose="02070309020205020404" pitchFamily="49" charset="0"/>
                <a:cs typeface="Courier New" panose="02070309020205020404" pitchFamily="49" charset="0"/>
              </a:rPr>
              <a:t>store</a:t>
            </a:r>
            <a:r>
              <a:rPr lang="en-US" sz="2400" dirty="0"/>
              <a:t> </a:t>
            </a:r>
            <a:r>
              <a:rPr lang="en-US" sz="2400" dirty="0" err="1"/>
              <a:t>sau</a:t>
            </a:r>
            <a:r>
              <a:rPr lang="en-US" sz="2400" dirty="0"/>
              <a:t> </a:t>
            </a:r>
            <a:r>
              <a:rPr lang="en-US" sz="2400" dirty="0" err="1"/>
              <a:t>đó</a:t>
            </a:r>
            <a:r>
              <a:rPr lang="en-US" sz="2400" dirty="0"/>
              <a:t> </a:t>
            </a:r>
            <a:r>
              <a:rPr lang="en-US" sz="2400" dirty="0" err="1"/>
              <a:t>được</a:t>
            </a:r>
            <a:r>
              <a:rPr lang="en-US" sz="2400" dirty="0"/>
              <a:t> </a:t>
            </a:r>
            <a:r>
              <a:rPr lang="en-US" sz="2400" dirty="0" err="1"/>
              <a:t>thực</a:t>
            </a:r>
            <a:r>
              <a:rPr lang="en-US" sz="2400" dirty="0"/>
              <a:t> </a:t>
            </a:r>
            <a:r>
              <a:rPr lang="en-US" sz="2400" dirty="0" err="1"/>
              <a:t>hiện</a:t>
            </a:r>
            <a:r>
              <a:rPr lang="en-US" sz="2400" dirty="0"/>
              <a:t>.</a:t>
            </a:r>
          </a:p>
          <a:p>
            <a:r>
              <a:rPr lang="en-US" sz="2400" dirty="0"/>
              <a:t>Do </a:t>
            </a:r>
            <a:r>
              <a:rPr lang="en-US" sz="2400" dirty="0" err="1"/>
              <a:t>đó</a:t>
            </a:r>
            <a:r>
              <a:rPr lang="en-US" sz="2400" dirty="0"/>
              <a:t>, </a:t>
            </a:r>
            <a:r>
              <a:rPr lang="en-US" sz="2400" dirty="0" err="1"/>
              <a:t>kể</a:t>
            </a:r>
            <a:r>
              <a:rPr lang="en-US" sz="2400" dirty="0"/>
              <a:t> </a:t>
            </a:r>
            <a:r>
              <a:rPr lang="en-US" sz="2400" dirty="0" err="1"/>
              <a:t>cả</a:t>
            </a:r>
            <a:r>
              <a:rPr lang="en-US" sz="2400" dirty="0"/>
              <a:t> </a:t>
            </a:r>
            <a:r>
              <a:rPr lang="en-US" sz="2400" dirty="0" err="1"/>
              <a:t>khi</a:t>
            </a:r>
            <a:r>
              <a:rPr lang="en-US" sz="2400" dirty="0"/>
              <a:t> </a:t>
            </a:r>
            <a:r>
              <a:rPr lang="en-US" sz="2400" dirty="0" err="1"/>
              <a:t>các</a:t>
            </a:r>
            <a:r>
              <a:rPr lang="en-US" sz="2400" dirty="0"/>
              <a:t> </a:t>
            </a:r>
            <a:r>
              <a:rPr lang="en-US" sz="2400" dirty="0" err="1"/>
              <a:t>lệnh</a:t>
            </a:r>
            <a:r>
              <a:rPr lang="en-US" sz="2400" dirty="0"/>
              <a:t> </a:t>
            </a:r>
            <a:r>
              <a:rPr lang="en-US" sz="2400" dirty="0" err="1"/>
              <a:t>bị</a:t>
            </a:r>
            <a:r>
              <a:rPr lang="en-US" sz="2400" dirty="0"/>
              <a:t> </a:t>
            </a:r>
            <a:r>
              <a:rPr lang="en-US" sz="2400" dirty="0" err="1"/>
              <a:t>sắp</a:t>
            </a:r>
            <a:r>
              <a:rPr lang="en-US" sz="2400" dirty="0"/>
              <a:t> </a:t>
            </a:r>
            <a:r>
              <a:rPr lang="en-US" sz="2400" dirty="0" err="1"/>
              <a:t>xếp</a:t>
            </a:r>
            <a:r>
              <a:rPr lang="en-US" sz="2400" dirty="0"/>
              <a:t> </a:t>
            </a:r>
            <a:r>
              <a:rPr lang="en-US" sz="2400" dirty="0" err="1"/>
              <a:t>lại</a:t>
            </a:r>
            <a:r>
              <a:rPr lang="en-US" sz="2400" dirty="0"/>
              <a:t>, memory barrier </a:t>
            </a:r>
            <a:r>
              <a:rPr lang="en-US" sz="2400" dirty="0" err="1"/>
              <a:t>bảo</a:t>
            </a:r>
            <a:r>
              <a:rPr lang="en-US" sz="2400" dirty="0"/>
              <a:t> </a:t>
            </a:r>
            <a:r>
              <a:rPr lang="en-US" sz="2400" dirty="0" err="1"/>
              <a:t>đảm</a:t>
            </a:r>
            <a:r>
              <a:rPr lang="en-US" sz="2400" dirty="0"/>
              <a:t> </a:t>
            </a:r>
            <a:r>
              <a:rPr lang="en-US" sz="2400" dirty="0" err="1"/>
              <a:t>rằng</a:t>
            </a:r>
            <a:r>
              <a:rPr lang="en-US" sz="2400" dirty="0"/>
              <a:t> </a:t>
            </a:r>
            <a:r>
              <a:rPr lang="en-US" sz="2400" dirty="0" err="1"/>
              <a:t>các</a:t>
            </a:r>
            <a:r>
              <a:rPr lang="en-US" sz="2400" dirty="0"/>
              <a:t> </a:t>
            </a:r>
            <a:r>
              <a:rPr lang="en-US" sz="2400" dirty="0" err="1"/>
              <a:t>thao</a:t>
            </a:r>
            <a:r>
              <a:rPr lang="en-US" sz="2400" dirty="0"/>
              <a:t> </a:t>
            </a:r>
            <a:r>
              <a:rPr lang="en-US" sz="2400" dirty="0" err="1"/>
              <a:t>tác</a:t>
            </a:r>
            <a:r>
              <a:rPr lang="en-US" sz="2400" dirty="0"/>
              <a:t> </a:t>
            </a:r>
            <a:r>
              <a:rPr lang="en-US" sz="2400" dirty="0" err="1"/>
              <a:t>ghi</a:t>
            </a:r>
            <a:r>
              <a:rPr lang="en-US" sz="2400" dirty="0"/>
              <a:t> </a:t>
            </a:r>
            <a:r>
              <a:rPr lang="en-US" sz="2400" dirty="0" err="1"/>
              <a:t>dữ</a:t>
            </a:r>
            <a:r>
              <a:rPr lang="en-US" sz="2400" dirty="0"/>
              <a:t> </a:t>
            </a:r>
            <a:r>
              <a:rPr lang="en-US" sz="2400" dirty="0" err="1"/>
              <a:t>liệu</a:t>
            </a:r>
            <a:r>
              <a:rPr lang="en-US" sz="2400" dirty="0"/>
              <a:t> </a:t>
            </a:r>
            <a:r>
              <a:rPr lang="en-US" sz="2400" dirty="0" err="1"/>
              <a:t>đều</a:t>
            </a:r>
            <a:r>
              <a:rPr lang="en-US" sz="2400" dirty="0"/>
              <a:t> </a:t>
            </a:r>
            <a:r>
              <a:rPr lang="en-US" sz="2400" dirty="0" err="1"/>
              <a:t>đã</a:t>
            </a:r>
            <a:r>
              <a:rPr lang="en-US" sz="2400" dirty="0"/>
              <a:t> </a:t>
            </a:r>
            <a:r>
              <a:rPr lang="en-US" sz="2400" dirty="0" err="1"/>
              <a:t>được</a:t>
            </a:r>
            <a:r>
              <a:rPr lang="en-US" sz="2400" dirty="0"/>
              <a:t> </a:t>
            </a:r>
            <a:r>
              <a:rPr lang="en-US" sz="2400" dirty="0" err="1"/>
              <a:t>hoàn</a:t>
            </a:r>
            <a:r>
              <a:rPr lang="en-US" sz="2400" dirty="0"/>
              <a:t> </a:t>
            </a:r>
            <a:r>
              <a:rPr lang="en-US" sz="2400" dirty="0" err="1"/>
              <a:t>thành</a:t>
            </a:r>
            <a:r>
              <a:rPr lang="en-US" sz="2400" dirty="0"/>
              <a:t> </a:t>
            </a:r>
            <a:r>
              <a:rPr lang="en-US" sz="2400" dirty="0" err="1"/>
              <a:t>trong</a:t>
            </a:r>
            <a:r>
              <a:rPr lang="en-US" sz="2400" dirty="0"/>
              <a:t> </a:t>
            </a:r>
            <a:r>
              <a:rPr lang="en-US" sz="2400" dirty="0" err="1"/>
              <a:t>bộ</a:t>
            </a:r>
            <a:r>
              <a:rPr lang="en-US" sz="2400" dirty="0"/>
              <a:t> </a:t>
            </a:r>
            <a:r>
              <a:rPr lang="en-US" sz="2400" dirty="0" err="1"/>
              <a:t>nhớ</a:t>
            </a:r>
            <a:r>
              <a:rPr lang="en-US" sz="2400" dirty="0"/>
              <a:t> </a:t>
            </a:r>
            <a:r>
              <a:rPr lang="en-US" sz="2400" dirty="0" err="1"/>
              <a:t>và</a:t>
            </a:r>
            <a:r>
              <a:rPr lang="en-US" sz="2400" dirty="0"/>
              <a:t> </a:t>
            </a:r>
            <a:r>
              <a:rPr lang="en-US" sz="2400" dirty="0" err="1"/>
              <a:t>được</a:t>
            </a:r>
            <a:r>
              <a:rPr lang="en-US" sz="2400" dirty="0"/>
              <a:t> </a:t>
            </a:r>
            <a:r>
              <a:rPr lang="en-US" sz="2400" dirty="0" err="1"/>
              <a:t>truyền</a:t>
            </a:r>
            <a:r>
              <a:rPr lang="en-US" sz="2400" dirty="0"/>
              <a:t> </a:t>
            </a:r>
            <a:r>
              <a:rPr lang="en-US" sz="2400" dirty="0" err="1"/>
              <a:t>tải</a:t>
            </a:r>
            <a:r>
              <a:rPr lang="en-US" sz="2400" dirty="0"/>
              <a:t> </a:t>
            </a:r>
            <a:r>
              <a:rPr lang="en-US" sz="2400" dirty="0" err="1"/>
              <a:t>đến</a:t>
            </a:r>
            <a:r>
              <a:rPr lang="en-US" sz="2400" dirty="0"/>
              <a:t> </a:t>
            </a:r>
            <a:r>
              <a:rPr lang="en-US" sz="2400" dirty="0" err="1"/>
              <a:t>các</a:t>
            </a:r>
            <a:r>
              <a:rPr lang="en-US" sz="2400" dirty="0"/>
              <a:t> </a:t>
            </a:r>
            <a:r>
              <a:rPr lang="en-US" sz="2400" dirty="0" err="1"/>
              <a:t>bộ</a:t>
            </a:r>
            <a:r>
              <a:rPr lang="en-US" sz="2400" dirty="0"/>
              <a:t> </a:t>
            </a:r>
            <a:r>
              <a:rPr lang="en-US" sz="2400" dirty="0" err="1"/>
              <a:t>xử</a:t>
            </a:r>
            <a:r>
              <a:rPr lang="en-US" sz="2400" dirty="0"/>
              <a:t> </a:t>
            </a:r>
            <a:r>
              <a:rPr lang="en-US" sz="2400" dirty="0" err="1"/>
              <a:t>lý</a:t>
            </a:r>
            <a:r>
              <a:rPr lang="en-US" sz="2400" dirty="0"/>
              <a:t> </a:t>
            </a:r>
            <a:r>
              <a:rPr lang="en-US" sz="2400" dirty="0" err="1"/>
              <a:t>khác</a:t>
            </a:r>
            <a:r>
              <a:rPr lang="en-US" sz="2400" dirty="0"/>
              <a:t> </a:t>
            </a:r>
            <a:r>
              <a:rPr lang="en-US" sz="2400" dirty="0" err="1"/>
              <a:t>trước</a:t>
            </a:r>
            <a:r>
              <a:rPr lang="en-US" sz="2400" dirty="0"/>
              <a:t> </a:t>
            </a:r>
            <a:r>
              <a:rPr lang="en-US" sz="2400" dirty="0" err="1"/>
              <a:t>khi</a:t>
            </a:r>
            <a:r>
              <a:rPr lang="en-US" sz="2400" dirty="0"/>
              <a:t> </a:t>
            </a:r>
            <a:r>
              <a:rPr lang="en-US" sz="2400" dirty="0" err="1"/>
              <a:t>các</a:t>
            </a:r>
            <a:r>
              <a:rPr lang="en-US" sz="2400" dirty="0"/>
              <a:t> </a:t>
            </a:r>
            <a:r>
              <a:rPr lang="en-US" sz="2400" dirty="0" err="1"/>
              <a:t>thao</a:t>
            </a:r>
            <a:r>
              <a:rPr lang="en-US" sz="2400" dirty="0"/>
              <a:t> </a:t>
            </a:r>
            <a:r>
              <a:rPr lang="en-US" sz="2400" dirty="0" err="1"/>
              <a:t>tác</a:t>
            </a:r>
            <a:r>
              <a:rPr lang="en-US" sz="2400" dirty="0"/>
              <a:t> </a:t>
            </a:r>
            <a:r>
              <a:rPr lang="en-US" sz="2400" dirty="0" err="1"/>
              <a:t>nạp</a:t>
            </a:r>
            <a:r>
              <a:rPr lang="en-US" sz="2400" dirty="0"/>
              <a:t> </a:t>
            </a:r>
            <a:r>
              <a:rPr lang="en-US" sz="2400" dirty="0" err="1"/>
              <a:t>dữ</a:t>
            </a:r>
            <a:r>
              <a:rPr lang="en-US" sz="2400" dirty="0"/>
              <a:t> </a:t>
            </a:r>
            <a:r>
              <a:rPr lang="en-US" sz="2400" dirty="0" err="1"/>
              <a:t>liệu</a:t>
            </a:r>
            <a:r>
              <a:rPr lang="en-US" sz="2400" dirty="0"/>
              <a:t> </a:t>
            </a:r>
            <a:r>
              <a:rPr lang="en-US" sz="2400" dirty="0" err="1"/>
              <a:t>hoặc</a:t>
            </a:r>
            <a:r>
              <a:rPr lang="en-US" sz="2400" dirty="0"/>
              <a:t> </a:t>
            </a:r>
            <a:r>
              <a:rPr lang="en-US" sz="2400" dirty="0" err="1"/>
              <a:t>ghi</a:t>
            </a:r>
            <a:r>
              <a:rPr lang="en-US" sz="2400" dirty="0"/>
              <a:t> </a:t>
            </a:r>
            <a:r>
              <a:rPr lang="en-US" sz="2400" dirty="0" err="1"/>
              <a:t>dữ</a:t>
            </a:r>
            <a:r>
              <a:rPr lang="en-US" sz="2400" dirty="0"/>
              <a:t> </a:t>
            </a:r>
            <a:r>
              <a:rPr lang="en-US" sz="2400" dirty="0" err="1"/>
              <a:t>liệu</a:t>
            </a:r>
            <a:r>
              <a:rPr lang="en-US" sz="2400" dirty="0"/>
              <a:t> </a:t>
            </a:r>
            <a:r>
              <a:rPr lang="en-US" sz="2400" dirty="0" err="1"/>
              <a:t>được</a:t>
            </a:r>
            <a:r>
              <a:rPr lang="en-US" sz="2400" dirty="0"/>
              <a:t> </a:t>
            </a:r>
            <a:r>
              <a:rPr lang="en-US" sz="2400" dirty="0" err="1"/>
              <a:t>thực</a:t>
            </a:r>
            <a:r>
              <a:rPr lang="en-US" sz="2400" dirty="0"/>
              <a:t> </a:t>
            </a:r>
            <a:r>
              <a:rPr lang="en-US" sz="2400" dirty="0" err="1"/>
              <a:t>thi</a:t>
            </a:r>
            <a:r>
              <a:rPr lang="en-US" sz="2400" dirty="0"/>
              <a:t> </a:t>
            </a:r>
            <a:r>
              <a:rPr lang="en-US" sz="2400" dirty="0" err="1"/>
              <a:t>trong</a:t>
            </a:r>
            <a:r>
              <a:rPr lang="en-US" sz="2400" dirty="0"/>
              <a:t> </a:t>
            </a:r>
            <a:r>
              <a:rPr lang="en-US" sz="2400" dirty="0" err="1"/>
              <a:t>tương</a:t>
            </a:r>
            <a:r>
              <a:rPr lang="en-US" sz="2400" dirty="0"/>
              <a:t> </a:t>
            </a:r>
            <a:r>
              <a:rPr lang="en-US" sz="2400" dirty="0" err="1"/>
              <a:t>lai</a:t>
            </a:r>
            <a:r>
              <a:rPr lang="en-US" sz="2400" dirty="0"/>
              <a:t>.</a:t>
            </a:r>
            <a:endParaRPr lang="en-VN" sz="2400" dirty="0"/>
          </a:p>
        </p:txBody>
      </p:sp>
      <p:sp>
        <p:nvSpPr>
          <p:cNvPr id="4" name="Footer Placeholder 3">
            <a:extLst>
              <a:ext uri="{FF2B5EF4-FFF2-40B4-BE49-F238E27FC236}">
                <a16:creationId xmlns:a16="http://schemas.microsoft.com/office/drawing/2014/main" id="{0317668B-0B60-9689-1368-0DCBD2F1F3A3}"/>
              </a:ext>
            </a:extLst>
          </p:cNvPr>
          <p:cNvSpPr>
            <a:spLocks noGrp="1"/>
          </p:cNvSpPr>
          <p:nvPr>
            <p:ph type="ftr" sz="quarter" idx="11"/>
          </p:nvPr>
        </p:nvSpPr>
        <p:spPr/>
        <p:txBody>
          <a:bodyPr/>
          <a:lstStyle/>
          <a:p>
            <a:r>
              <a:rPr lang="vi-VN"/>
              <a:t>Thực hiện bởi Trường Đại học Công nghệ Thông tin, ĐHQG-HCM</a:t>
            </a:r>
            <a:endParaRPr lang="en-VN" dirty="0"/>
          </a:p>
        </p:txBody>
      </p:sp>
      <p:sp>
        <p:nvSpPr>
          <p:cNvPr id="5" name="Slide Number Placeholder 4">
            <a:extLst>
              <a:ext uri="{FF2B5EF4-FFF2-40B4-BE49-F238E27FC236}">
                <a16:creationId xmlns:a16="http://schemas.microsoft.com/office/drawing/2014/main" id="{78B97089-4717-F22C-B490-B0123FB3E9BA}"/>
              </a:ext>
            </a:extLst>
          </p:cNvPr>
          <p:cNvSpPr>
            <a:spLocks noGrp="1"/>
          </p:cNvSpPr>
          <p:nvPr>
            <p:ph type="sldNum" sz="quarter" idx="12"/>
          </p:nvPr>
        </p:nvSpPr>
        <p:spPr/>
        <p:txBody>
          <a:bodyPr/>
          <a:lstStyle/>
          <a:p>
            <a:fld id="{D8B0B3AC-44A8-D142-AAF6-9A453466E1A4}" type="slidenum">
              <a:rPr lang="en-VN" smtClean="0"/>
              <a:pPr/>
              <a:t>54</a:t>
            </a:fld>
            <a:endParaRPr lang="en-VN" dirty="0"/>
          </a:p>
        </p:txBody>
      </p:sp>
    </p:spTree>
    <p:extLst>
      <p:ext uri="{BB962C8B-B14F-4D97-AF65-F5344CB8AC3E}">
        <p14:creationId xmlns:p14="http://schemas.microsoft.com/office/powerpoint/2010/main" val="4265030136"/>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4241B0-B1C5-BD8B-F3B6-1A12429443C1}"/>
              </a:ext>
            </a:extLst>
          </p:cNvPr>
          <p:cNvSpPr>
            <a:spLocks noGrp="1"/>
          </p:cNvSpPr>
          <p:nvPr>
            <p:ph type="title"/>
          </p:nvPr>
        </p:nvSpPr>
        <p:spPr/>
        <p:txBody>
          <a:bodyPr/>
          <a:lstStyle/>
          <a:p>
            <a:r>
              <a:rPr lang="en-VN" dirty="0"/>
              <a:t>5.5.1. Memory Barrier</a:t>
            </a:r>
          </a:p>
        </p:txBody>
      </p:sp>
      <p:sp>
        <p:nvSpPr>
          <p:cNvPr id="3" name="Content Placeholder 2">
            <a:extLst>
              <a:ext uri="{FF2B5EF4-FFF2-40B4-BE49-F238E27FC236}">
                <a16:creationId xmlns:a16="http://schemas.microsoft.com/office/drawing/2014/main" id="{E12DFAEA-795C-1BED-7261-5C380155246B}"/>
              </a:ext>
            </a:extLst>
          </p:cNvPr>
          <p:cNvSpPr>
            <a:spLocks noGrp="1"/>
          </p:cNvSpPr>
          <p:nvPr>
            <p:ph idx="1"/>
          </p:nvPr>
        </p:nvSpPr>
        <p:spPr>
          <a:xfrm>
            <a:off x="838199" y="2311122"/>
            <a:ext cx="10829925" cy="594203"/>
          </a:xfrm>
        </p:spPr>
        <p:txBody>
          <a:bodyPr>
            <a:noAutofit/>
          </a:bodyPr>
          <a:lstStyle/>
          <a:p>
            <a:r>
              <a:rPr lang="en-VN" sz="2000" dirty="0"/>
              <a:t>Xét lại ví dụ trước đó, chúng ta có thể dùng memory barrier để Thread1 chắc chắn in ra 100.</a:t>
            </a:r>
          </a:p>
        </p:txBody>
      </p:sp>
      <p:sp>
        <p:nvSpPr>
          <p:cNvPr id="4" name="Footer Placeholder 3">
            <a:extLst>
              <a:ext uri="{FF2B5EF4-FFF2-40B4-BE49-F238E27FC236}">
                <a16:creationId xmlns:a16="http://schemas.microsoft.com/office/drawing/2014/main" id="{0317668B-0B60-9689-1368-0DCBD2F1F3A3}"/>
              </a:ext>
            </a:extLst>
          </p:cNvPr>
          <p:cNvSpPr>
            <a:spLocks noGrp="1"/>
          </p:cNvSpPr>
          <p:nvPr>
            <p:ph type="ftr" sz="quarter" idx="11"/>
          </p:nvPr>
        </p:nvSpPr>
        <p:spPr/>
        <p:txBody>
          <a:bodyPr/>
          <a:lstStyle/>
          <a:p>
            <a:r>
              <a:rPr lang="vi-VN"/>
              <a:t>Thực hiện bởi Trường Đại học Công nghệ Thông tin, ĐHQG-HCM</a:t>
            </a:r>
            <a:endParaRPr lang="en-VN" dirty="0"/>
          </a:p>
        </p:txBody>
      </p:sp>
      <p:sp>
        <p:nvSpPr>
          <p:cNvPr id="5" name="Slide Number Placeholder 4">
            <a:extLst>
              <a:ext uri="{FF2B5EF4-FFF2-40B4-BE49-F238E27FC236}">
                <a16:creationId xmlns:a16="http://schemas.microsoft.com/office/drawing/2014/main" id="{78B97089-4717-F22C-B490-B0123FB3E9BA}"/>
              </a:ext>
            </a:extLst>
          </p:cNvPr>
          <p:cNvSpPr>
            <a:spLocks noGrp="1"/>
          </p:cNvSpPr>
          <p:nvPr>
            <p:ph type="sldNum" sz="quarter" idx="12"/>
          </p:nvPr>
        </p:nvSpPr>
        <p:spPr/>
        <p:txBody>
          <a:bodyPr/>
          <a:lstStyle/>
          <a:p>
            <a:fld id="{D8B0B3AC-44A8-D142-AAF6-9A453466E1A4}" type="slidenum">
              <a:rPr lang="en-VN" smtClean="0"/>
              <a:pPr/>
              <a:t>55</a:t>
            </a:fld>
            <a:endParaRPr lang="en-VN" dirty="0"/>
          </a:p>
        </p:txBody>
      </p:sp>
      <p:sp>
        <p:nvSpPr>
          <p:cNvPr id="7" name="TextBox 6">
            <a:extLst>
              <a:ext uri="{FF2B5EF4-FFF2-40B4-BE49-F238E27FC236}">
                <a16:creationId xmlns:a16="http://schemas.microsoft.com/office/drawing/2014/main" id="{1574CBBF-EA1E-E72F-1498-6C3BEDE2A92F}"/>
              </a:ext>
            </a:extLst>
          </p:cNvPr>
          <p:cNvSpPr txBox="1"/>
          <p:nvPr/>
        </p:nvSpPr>
        <p:spPr>
          <a:xfrm>
            <a:off x="838200" y="1519269"/>
            <a:ext cx="4317207" cy="594202"/>
          </a:xfrm>
          <a:prstGeom prst="rect">
            <a:avLst/>
          </a:prstGeom>
          <a:noFill/>
        </p:spPr>
        <p:txBody>
          <a:bodyPr wrap="none" rtlCol="0">
            <a:spAutoFit/>
          </a:bodyPr>
          <a:lstStyle/>
          <a:p>
            <a:pPr algn="l">
              <a:lnSpc>
                <a:spcPct val="130000"/>
              </a:lnSpc>
              <a:spcBef>
                <a:spcPts val="300"/>
              </a:spcBef>
              <a:spcAft>
                <a:spcPts val="300"/>
              </a:spcAft>
            </a:pPr>
            <a:r>
              <a:rPr lang="en-VN" sz="2800" b="1" dirty="0">
                <a:latin typeface="Arial" panose="020B0604020202020204" pitchFamily="34" charset="0"/>
                <a:cs typeface="Arial" panose="020B0604020202020204" pitchFamily="34" charset="0"/>
              </a:rPr>
              <a:t>Ví dụ về Memory Barrier</a:t>
            </a:r>
          </a:p>
        </p:txBody>
      </p:sp>
      <p:sp>
        <p:nvSpPr>
          <p:cNvPr id="8" name="TextBox 7">
            <a:extLst>
              <a:ext uri="{FF2B5EF4-FFF2-40B4-BE49-F238E27FC236}">
                <a16:creationId xmlns:a16="http://schemas.microsoft.com/office/drawing/2014/main" id="{40C62AFE-260A-3774-BCC9-9777422BAF1D}"/>
              </a:ext>
            </a:extLst>
          </p:cNvPr>
          <p:cNvSpPr txBox="1"/>
          <p:nvPr/>
        </p:nvSpPr>
        <p:spPr>
          <a:xfrm>
            <a:off x="914399" y="2905325"/>
            <a:ext cx="3451586" cy="1742785"/>
          </a:xfrm>
          <a:prstGeom prst="rect">
            <a:avLst/>
          </a:prstGeom>
          <a:noFill/>
        </p:spPr>
        <p:txBody>
          <a:bodyPr wrap="none" rtlCol="0">
            <a:spAutoFit/>
          </a:bodyPr>
          <a:lstStyle/>
          <a:p>
            <a:pPr algn="l">
              <a:lnSpc>
                <a:spcPct val="130000"/>
              </a:lnSpc>
              <a:spcBef>
                <a:spcPts val="300"/>
              </a:spcBef>
              <a:spcAft>
                <a:spcPts val="300"/>
              </a:spcAft>
            </a:pPr>
            <a:r>
              <a:rPr lang="en-VN" b="1" dirty="0">
                <a:gradFill>
                  <a:gsLst>
                    <a:gs pos="0">
                      <a:srgbClr val="00C6FF"/>
                    </a:gs>
                    <a:gs pos="100000">
                      <a:srgbClr val="0072FF"/>
                    </a:gs>
                  </a:gsLst>
                  <a:lin ang="5400000" scaled="1"/>
                </a:gradFill>
                <a:latin typeface="Courier New" panose="02070309020205020404" pitchFamily="49" charset="0"/>
                <a:cs typeface="Courier New" panose="02070309020205020404" pitchFamily="49" charset="0"/>
              </a:rPr>
              <a:t>Thread1:</a:t>
            </a:r>
          </a:p>
          <a:p>
            <a:pPr algn="l">
              <a:lnSpc>
                <a:spcPct val="130000"/>
              </a:lnSpc>
              <a:spcBef>
                <a:spcPts val="300"/>
              </a:spcBef>
              <a:spcAft>
                <a:spcPts val="300"/>
              </a:spcAft>
            </a:pPr>
            <a:r>
              <a:rPr lang="en-VN" dirty="0">
                <a:gradFill>
                  <a:gsLst>
                    <a:gs pos="0">
                      <a:srgbClr val="00C6FF"/>
                    </a:gs>
                    <a:gs pos="100000">
                      <a:srgbClr val="0072FF"/>
                    </a:gs>
                  </a:gsLst>
                  <a:lin ang="5400000" scaled="1"/>
                </a:gradFill>
                <a:latin typeface="Courier New" panose="02070309020205020404" pitchFamily="49" charset="0"/>
                <a:cs typeface="Courier New" panose="02070309020205020404" pitchFamily="49" charset="0"/>
              </a:rPr>
              <a:t>while (!flag)</a:t>
            </a:r>
          </a:p>
          <a:p>
            <a:pPr algn="l">
              <a:lnSpc>
                <a:spcPct val="130000"/>
              </a:lnSpc>
              <a:spcBef>
                <a:spcPts val="300"/>
              </a:spcBef>
              <a:spcAft>
                <a:spcPts val="300"/>
              </a:spcAft>
            </a:pPr>
            <a:r>
              <a:rPr lang="en-VN" dirty="0">
                <a:gradFill>
                  <a:gsLst>
                    <a:gs pos="0">
                      <a:srgbClr val="00C6FF"/>
                    </a:gs>
                    <a:gs pos="100000">
                      <a:srgbClr val="0072FF"/>
                    </a:gs>
                  </a:gsLst>
                  <a:lin ang="5400000" scaled="1"/>
                </a:gradFill>
                <a:latin typeface="Courier New" panose="02070309020205020404" pitchFamily="49" charset="0"/>
                <a:cs typeface="Courier New" panose="02070309020205020404" pitchFamily="49" charset="0"/>
              </a:rPr>
              <a:t>	memory_barrier();</a:t>
            </a:r>
          </a:p>
          <a:p>
            <a:pPr algn="l">
              <a:lnSpc>
                <a:spcPct val="130000"/>
              </a:lnSpc>
              <a:spcBef>
                <a:spcPts val="300"/>
              </a:spcBef>
              <a:spcAft>
                <a:spcPts val="300"/>
              </a:spcAft>
            </a:pPr>
            <a:r>
              <a:rPr lang="en-VN" dirty="0">
                <a:gradFill>
                  <a:gsLst>
                    <a:gs pos="0">
                      <a:srgbClr val="00C6FF"/>
                    </a:gs>
                    <a:gs pos="100000">
                      <a:srgbClr val="0072FF"/>
                    </a:gs>
                  </a:gsLst>
                  <a:lin ang="5400000" scaled="1"/>
                </a:gradFill>
                <a:latin typeface="Courier New" panose="02070309020205020404" pitchFamily="49" charset="0"/>
                <a:cs typeface="Courier New" panose="02070309020205020404" pitchFamily="49" charset="0"/>
              </a:rPr>
              <a:t>print x;</a:t>
            </a:r>
          </a:p>
        </p:txBody>
      </p:sp>
      <p:sp>
        <p:nvSpPr>
          <p:cNvPr id="9" name="TextBox 8">
            <a:extLst>
              <a:ext uri="{FF2B5EF4-FFF2-40B4-BE49-F238E27FC236}">
                <a16:creationId xmlns:a16="http://schemas.microsoft.com/office/drawing/2014/main" id="{2417908A-25E8-76EB-8056-8F176B9ED2E9}"/>
              </a:ext>
            </a:extLst>
          </p:cNvPr>
          <p:cNvSpPr txBox="1"/>
          <p:nvPr/>
        </p:nvSpPr>
        <p:spPr>
          <a:xfrm>
            <a:off x="4898570" y="2905325"/>
            <a:ext cx="2528256" cy="1742785"/>
          </a:xfrm>
          <a:prstGeom prst="rect">
            <a:avLst/>
          </a:prstGeom>
          <a:noFill/>
        </p:spPr>
        <p:txBody>
          <a:bodyPr wrap="none" rtlCol="0">
            <a:spAutoFit/>
          </a:bodyPr>
          <a:lstStyle/>
          <a:p>
            <a:pPr algn="l">
              <a:lnSpc>
                <a:spcPct val="130000"/>
              </a:lnSpc>
              <a:spcBef>
                <a:spcPts val="300"/>
              </a:spcBef>
              <a:spcAft>
                <a:spcPts val="300"/>
              </a:spcAft>
            </a:pPr>
            <a:r>
              <a:rPr lang="en-VN" b="1" dirty="0">
                <a:gradFill>
                  <a:gsLst>
                    <a:gs pos="0">
                      <a:srgbClr val="00C6FF"/>
                    </a:gs>
                    <a:gs pos="100000">
                      <a:srgbClr val="0072FF"/>
                    </a:gs>
                  </a:gsLst>
                  <a:lin ang="5400000" scaled="1"/>
                </a:gradFill>
                <a:latin typeface="Courier New" panose="02070309020205020404" pitchFamily="49" charset="0"/>
                <a:cs typeface="Courier New" panose="02070309020205020404" pitchFamily="49" charset="0"/>
              </a:rPr>
              <a:t>Thread2:</a:t>
            </a:r>
          </a:p>
          <a:p>
            <a:pPr algn="l">
              <a:lnSpc>
                <a:spcPct val="130000"/>
              </a:lnSpc>
              <a:spcBef>
                <a:spcPts val="300"/>
              </a:spcBef>
              <a:spcAft>
                <a:spcPts val="300"/>
              </a:spcAft>
            </a:pPr>
            <a:r>
              <a:rPr lang="en-VN" dirty="0">
                <a:gradFill>
                  <a:gsLst>
                    <a:gs pos="0">
                      <a:srgbClr val="00C6FF"/>
                    </a:gs>
                    <a:gs pos="100000">
                      <a:srgbClr val="0072FF"/>
                    </a:gs>
                  </a:gsLst>
                  <a:lin ang="5400000" scaled="1"/>
                </a:gradFill>
                <a:latin typeface="Courier New" panose="02070309020205020404" pitchFamily="49" charset="0"/>
                <a:cs typeface="Courier New" panose="02070309020205020404" pitchFamily="49" charset="0"/>
              </a:rPr>
              <a:t>x = 100;</a:t>
            </a:r>
          </a:p>
          <a:p>
            <a:pPr algn="l">
              <a:lnSpc>
                <a:spcPct val="130000"/>
              </a:lnSpc>
              <a:spcBef>
                <a:spcPts val="300"/>
              </a:spcBef>
              <a:spcAft>
                <a:spcPts val="300"/>
              </a:spcAft>
            </a:pPr>
            <a:r>
              <a:rPr lang="en-VN" dirty="0">
                <a:gradFill>
                  <a:gsLst>
                    <a:gs pos="0">
                      <a:srgbClr val="00C6FF"/>
                    </a:gs>
                    <a:gs pos="100000">
                      <a:srgbClr val="0072FF"/>
                    </a:gs>
                  </a:gsLst>
                  <a:lin ang="5400000" scaled="1"/>
                </a:gradFill>
                <a:latin typeface="Courier New" panose="02070309020205020404" pitchFamily="49" charset="0"/>
                <a:cs typeface="Courier New" panose="02070309020205020404" pitchFamily="49" charset="0"/>
              </a:rPr>
              <a:t>memory_barrier();</a:t>
            </a:r>
          </a:p>
          <a:p>
            <a:pPr algn="l">
              <a:lnSpc>
                <a:spcPct val="130000"/>
              </a:lnSpc>
              <a:spcBef>
                <a:spcPts val="300"/>
              </a:spcBef>
              <a:spcAft>
                <a:spcPts val="300"/>
              </a:spcAft>
            </a:pPr>
            <a:r>
              <a:rPr lang="en-VN" dirty="0">
                <a:gradFill>
                  <a:gsLst>
                    <a:gs pos="0">
                      <a:srgbClr val="00C6FF"/>
                    </a:gs>
                    <a:gs pos="100000">
                      <a:srgbClr val="0072FF"/>
                    </a:gs>
                  </a:gsLst>
                  <a:lin ang="5400000" scaled="1"/>
                </a:gradFill>
                <a:latin typeface="Courier New" panose="02070309020205020404" pitchFamily="49" charset="0"/>
                <a:cs typeface="Courier New" panose="02070309020205020404" pitchFamily="49" charset="0"/>
              </a:rPr>
              <a:t>flag = true; </a:t>
            </a:r>
          </a:p>
        </p:txBody>
      </p:sp>
      <p:sp>
        <p:nvSpPr>
          <p:cNvPr id="10" name="Content Placeholder 2">
            <a:extLst>
              <a:ext uri="{FF2B5EF4-FFF2-40B4-BE49-F238E27FC236}">
                <a16:creationId xmlns:a16="http://schemas.microsoft.com/office/drawing/2014/main" id="{F365CA4C-3D3F-7B20-AB48-1EF2A27254E9}"/>
              </a:ext>
            </a:extLst>
          </p:cNvPr>
          <p:cNvSpPr txBox="1">
            <a:spLocks/>
          </p:cNvSpPr>
          <p:nvPr/>
        </p:nvSpPr>
        <p:spPr>
          <a:xfrm>
            <a:off x="838200" y="4729876"/>
            <a:ext cx="10515600" cy="1585048"/>
          </a:xfrm>
          <a:prstGeom prst="rect">
            <a:avLst/>
          </a:prstGeom>
        </p:spPr>
        <p:txBody>
          <a:bodyPr vert="horz" lIns="91440" tIns="45720" rIns="91440" bIns="45720" rtlCol="0">
            <a:noAutofit/>
          </a:bodyPr>
          <a:lstStyle>
            <a:lvl1pPr marL="228600" indent="-228600" algn="l" defTabSz="914400" rtl="0" eaLnBrk="1" latinLnBrk="0" hangingPunct="1">
              <a:lnSpc>
                <a:spcPct val="130000"/>
              </a:lnSpc>
              <a:spcBef>
                <a:spcPts val="300"/>
              </a:spcBef>
              <a:spcAft>
                <a:spcPts val="300"/>
              </a:spcAft>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30000"/>
              </a:lnSpc>
              <a:spcBef>
                <a:spcPts val="300"/>
              </a:spcBef>
              <a:spcAft>
                <a:spcPts val="300"/>
              </a:spcAft>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30000"/>
              </a:lnSpc>
              <a:spcBef>
                <a:spcPts val="300"/>
              </a:spcBef>
              <a:spcAft>
                <a:spcPts val="300"/>
              </a:spcAft>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30000"/>
              </a:lnSpc>
              <a:spcBef>
                <a:spcPts val="300"/>
              </a:spcBef>
              <a:spcAft>
                <a:spcPts val="300"/>
              </a:spcAft>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30000"/>
              </a:lnSpc>
              <a:spcBef>
                <a:spcPts val="300"/>
              </a:spcBef>
              <a:spcAft>
                <a:spcPts val="300"/>
              </a:spcAft>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VN" sz="2000" dirty="0"/>
              <a:t>Với Thread1, ta dùng </a:t>
            </a:r>
            <a:r>
              <a:rPr lang="en-VN" sz="2000" dirty="0">
                <a:latin typeface="Courier New" panose="02070309020205020404" pitchFamily="49" charset="0"/>
                <a:cs typeface="Courier New" panose="02070309020205020404" pitchFamily="49" charset="0"/>
              </a:rPr>
              <a:t>memory_barrier() </a:t>
            </a:r>
            <a:r>
              <a:rPr lang="en-VN" sz="2000" dirty="0"/>
              <a:t>để đảm bảo rằng giá trị của </a:t>
            </a:r>
            <a:r>
              <a:rPr lang="en-VN" sz="2000" dirty="0">
                <a:latin typeface="Courier New" panose="02070309020205020404" pitchFamily="49" charset="0"/>
                <a:cs typeface="Courier New" panose="02070309020205020404" pitchFamily="49" charset="0"/>
              </a:rPr>
              <a:t>flag</a:t>
            </a:r>
            <a:r>
              <a:rPr lang="en-VN" sz="2000" dirty="0"/>
              <a:t> được đọc trước khi đọc giá trị của </a:t>
            </a:r>
            <a:r>
              <a:rPr lang="en-VN" sz="2000" dirty="0">
                <a:latin typeface="Courier New" panose="02070309020205020404" pitchFamily="49" charset="0"/>
                <a:cs typeface="Courier New" panose="02070309020205020404" pitchFamily="49" charset="0"/>
              </a:rPr>
              <a:t>x</a:t>
            </a:r>
            <a:r>
              <a:rPr lang="en-VN" sz="2000" dirty="0"/>
              <a:t>.</a:t>
            </a:r>
          </a:p>
          <a:p>
            <a:r>
              <a:rPr lang="en-VN" sz="2000" dirty="0"/>
              <a:t>Với Thread 2, ta dùng </a:t>
            </a:r>
            <a:r>
              <a:rPr lang="en-VN" sz="2000" dirty="0">
                <a:latin typeface="Courier New" panose="02070309020205020404" pitchFamily="49" charset="0"/>
                <a:cs typeface="Courier New" panose="02070309020205020404" pitchFamily="49" charset="0"/>
              </a:rPr>
              <a:t>memory_barrier()</a:t>
            </a:r>
            <a:r>
              <a:rPr lang="en-VN" sz="2000" dirty="0"/>
              <a:t> để đảm bảo thao tác gán </a:t>
            </a:r>
            <a:r>
              <a:rPr lang="en-VN" sz="2000" dirty="0">
                <a:latin typeface="Courier New" panose="02070309020205020404" pitchFamily="49" charset="0"/>
                <a:cs typeface="Courier New" panose="02070309020205020404" pitchFamily="49" charset="0"/>
              </a:rPr>
              <a:t>x = 100</a:t>
            </a:r>
            <a:r>
              <a:rPr lang="en-VN" sz="2000" dirty="0"/>
              <a:t> diễn ra trước khi gán </a:t>
            </a:r>
            <a:r>
              <a:rPr lang="en-VN" sz="2000" dirty="0">
                <a:latin typeface="Courier New" panose="02070309020205020404" pitchFamily="49" charset="0"/>
                <a:cs typeface="Courier New" panose="02070309020205020404" pitchFamily="49" charset="0"/>
              </a:rPr>
              <a:t>flag = true</a:t>
            </a:r>
            <a:r>
              <a:rPr lang="en-VN" sz="2000" dirty="0"/>
              <a:t>.</a:t>
            </a:r>
          </a:p>
        </p:txBody>
      </p:sp>
    </p:spTree>
    <p:extLst>
      <p:ext uri="{BB962C8B-B14F-4D97-AF65-F5344CB8AC3E}">
        <p14:creationId xmlns:p14="http://schemas.microsoft.com/office/powerpoint/2010/main" val="531826483"/>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B7F0B48-DBB1-B683-F611-3ECDB5A9CC08}"/>
              </a:ext>
            </a:extLst>
          </p:cNvPr>
          <p:cNvSpPr>
            <a:spLocks noGrp="1"/>
          </p:cNvSpPr>
          <p:nvPr>
            <p:ph type="sldNum" sz="quarter" idx="12"/>
          </p:nvPr>
        </p:nvSpPr>
        <p:spPr/>
        <p:txBody>
          <a:bodyPr/>
          <a:lstStyle/>
          <a:p>
            <a:fld id="{D8B0B3AC-44A8-D142-AAF6-9A453466E1A4}" type="slidenum">
              <a:rPr lang="en-VN" smtClean="0"/>
              <a:pPr/>
              <a:t>56</a:t>
            </a:fld>
            <a:endParaRPr lang="en-VN" dirty="0"/>
          </a:p>
        </p:txBody>
      </p:sp>
      <p:sp>
        <p:nvSpPr>
          <p:cNvPr id="3" name="Text Placeholder 2">
            <a:extLst>
              <a:ext uri="{FF2B5EF4-FFF2-40B4-BE49-F238E27FC236}">
                <a16:creationId xmlns:a16="http://schemas.microsoft.com/office/drawing/2014/main" id="{3367EC22-D9D1-6A06-1F83-366F706A3F13}"/>
              </a:ext>
            </a:extLst>
          </p:cNvPr>
          <p:cNvSpPr>
            <a:spLocks noGrp="1"/>
          </p:cNvSpPr>
          <p:nvPr>
            <p:ph type="body" sz="quarter" idx="13"/>
          </p:nvPr>
        </p:nvSpPr>
        <p:spPr>
          <a:xfrm>
            <a:off x="1470929" y="1969477"/>
            <a:ext cx="9210469" cy="1010205"/>
          </a:xfrm>
        </p:spPr>
        <p:txBody>
          <a:bodyPr>
            <a:normAutofit/>
          </a:bodyPr>
          <a:lstStyle/>
          <a:p>
            <a:r>
              <a:rPr lang="en-VN" sz="4100" dirty="0"/>
              <a:t>CÁC HỖ TRỢ TỪ PHẦN CỨNG</a:t>
            </a:r>
          </a:p>
        </p:txBody>
      </p:sp>
      <p:sp>
        <p:nvSpPr>
          <p:cNvPr id="4" name="Text Placeholder 3">
            <a:extLst>
              <a:ext uri="{FF2B5EF4-FFF2-40B4-BE49-F238E27FC236}">
                <a16:creationId xmlns:a16="http://schemas.microsoft.com/office/drawing/2014/main" id="{52CEEB09-F1EE-4F59-3F02-6A7DE654C69F}"/>
              </a:ext>
            </a:extLst>
          </p:cNvPr>
          <p:cNvSpPr>
            <a:spLocks noGrp="1"/>
          </p:cNvSpPr>
          <p:nvPr>
            <p:ph type="body" sz="quarter" idx="14"/>
          </p:nvPr>
        </p:nvSpPr>
        <p:spPr>
          <a:xfrm>
            <a:off x="1470930" y="3169159"/>
            <a:ext cx="8913813" cy="2025839"/>
          </a:xfrm>
        </p:spPr>
        <p:txBody>
          <a:bodyPr>
            <a:normAutofit/>
          </a:bodyPr>
          <a:lstStyle/>
          <a:p>
            <a:r>
              <a:rPr lang="en-VN" dirty="0"/>
              <a:t>5.5.2. Lệnh phần cứng: test_and_set</a:t>
            </a:r>
          </a:p>
          <a:p>
            <a:r>
              <a:rPr lang="en-VN" dirty="0"/>
              <a:t>5.5.3. Lệnh phần cứng: compare_and_swap</a:t>
            </a:r>
          </a:p>
          <a:p>
            <a:r>
              <a:rPr lang="en-VN"/>
              <a:t>5.5.4</a:t>
            </a:r>
            <a:r>
              <a:rPr lang="en-VN" dirty="0"/>
              <a:t>. Biến đơn nguyên</a:t>
            </a:r>
          </a:p>
        </p:txBody>
      </p:sp>
      <p:sp>
        <p:nvSpPr>
          <p:cNvPr id="5" name="Text Placeholder 4">
            <a:extLst>
              <a:ext uri="{FF2B5EF4-FFF2-40B4-BE49-F238E27FC236}">
                <a16:creationId xmlns:a16="http://schemas.microsoft.com/office/drawing/2014/main" id="{26CD0DE5-F2BE-8100-F8E5-8E4FE17E482C}"/>
              </a:ext>
            </a:extLst>
          </p:cNvPr>
          <p:cNvSpPr>
            <a:spLocks noGrp="1"/>
          </p:cNvSpPr>
          <p:nvPr>
            <p:ph type="body" sz="quarter" idx="15"/>
          </p:nvPr>
        </p:nvSpPr>
        <p:spPr>
          <a:xfrm>
            <a:off x="1470930" y="5091990"/>
            <a:ext cx="7147030" cy="695175"/>
          </a:xfrm>
        </p:spPr>
        <p:txBody>
          <a:bodyPr>
            <a:normAutofit/>
          </a:bodyPr>
          <a:lstStyle/>
          <a:p>
            <a:r>
              <a:rPr lang="en-VN" dirty="0"/>
              <a:t>Sinh viên tự nghiên cứu các mục trên và trình bày tại lớp.</a:t>
            </a:r>
          </a:p>
        </p:txBody>
      </p:sp>
      <p:sp>
        <p:nvSpPr>
          <p:cNvPr id="6" name="Text Placeholder 5">
            <a:extLst>
              <a:ext uri="{FF2B5EF4-FFF2-40B4-BE49-F238E27FC236}">
                <a16:creationId xmlns:a16="http://schemas.microsoft.com/office/drawing/2014/main" id="{E18864EC-BE54-71C2-B7EB-7710E4E7409D}"/>
              </a:ext>
            </a:extLst>
          </p:cNvPr>
          <p:cNvSpPr>
            <a:spLocks noGrp="1"/>
          </p:cNvSpPr>
          <p:nvPr>
            <p:ph type="body" sz="quarter" idx="16"/>
          </p:nvPr>
        </p:nvSpPr>
        <p:spPr/>
        <p:txBody>
          <a:bodyPr>
            <a:normAutofit lnSpcReduction="10000"/>
          </a:bodyPr>
          <a:lstStyle/>
          <a:p>
            <a:r>
              <a:rPr lang="en-VN" dirty="0"/>
              <a:t>05.</a:t>
            </a:r>
          </a:p>
        </p:txBody>
      </p:sp>
      <p:sp>
        <p:nvSpPr>
          <p:cNvPr id="8" name="Footer Placeholder 7">
            <a:extLst>
              <a:ext uri="{FF2B5EF4-FFF2-40B4-BE49-F238E27FC236}">
                <a16:creationId xmlns:a16="http://schemas.microsoft.com/office/drawing/2014/main" id="{24995CF1-7A88-C05F-36CA-97BE96F34165}"/>
              </a:ext>
            </a:extLst>
          </p:cNvPr>
          <p:cNvSpPr>
            <a:spLocks noGrp="1"/>
          </p:cNvSpPr>
          <p:nvPr>
            <p:ph type="ftr" sz="quarter" idx="18"/>
          </p:nvPr>
        </p:nvSpPr>
        <p:spPr/>
        <p:txBody>
          <a:bodyPr/>
          <a:lstStyle/>
          <a:p>
            <a:r>
              <a:rPr lang="vi-VN"/>
              <a:t>Thực hiện bởi Trường Đại học Công nghệ Thông tin, ĐHQG-HCM</a:t>
            </a:r>
            <a:endParaRPr lang="vi-VN" dirty="0"/>
          </a:p>
        </p:txBody>
      </p:sp>
    </p:spTree>
    <p:extLst>
      <p:ext uri="{BB962C8B-B14F-4D97-AF65-F5344CB8AC3E}">
        <p14:creationId xmlns:p14="http://schemas.microsoft.com/office/powerpoint/2010/main" val="4273767172"/>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en-US" altLang="ja-JP" dirty="0" err="1"/>
              <a:t>Tóm</a:t>
            </a:r>
            <a:r>
              <a:rPr lang="en-US" altLang="ja-JP" dirty="0"/>
              <a:t> </a:t>
            </a:r>
            <a:r>
              <a:rPr lang="en-US" altLang="ja-JP" dirty="0" err="1"/>
              <a:t>tắt</a:t>
            </a:r>
            <a:r>
              <a:rPr lang="en-US" altLang="ja-JP" dirty="0"/>
              <a:t> </a:t>
            </a:r>
            <a:r>
              <a:rPr lang="en-US" altLang="ja-JP" dirty="0" err="1"/>
              <a:t>lại</a:t>
            </a:r>
            <a:r>
              <a:rPr lang="en-US" altLang="ja-JP" dirty="0"/>
              <a:t> </a:t>
            </a:r>
            <a:r>
              <a:rPr lang="en-US" altLang="ja-JP" dirty="0" err="1"/>
              <a:t>nội</a:t>
            </a:r>
            <a:r>
              <a:rPr lang="en-US" altLang="ja-JP" dirty="0"/>
              <a:t> </a:t>
            </a:r>
            <a:r>
              <a:rPr lang="en-US" altLang="ja-JP"/>
              <a:t>dung buổi </a:t>
            </a:r>
            <a:r>
              <a:rPr lang="en-US" altLang="ja-JP" dirty="0" err="1"/>
              <a:t>học</a:t>
            </a:r>
            <a:endParaRPr kumimoji="1" lang="ja-JP" altLang="en-US" dirty="0"/>
          </a:p>
        </p:txBody>
      </p:sp>
      <p:sp>
        <p:nvSpPr>
          <p:cNvPr id="7" name="Content Placeholder 6"/>
          <p:cNvSpPr>
            <a:spLocks noGrp="1"/>
          </p:cNvSpPr>
          <p:nvPr>
            <p:ph idx="1"/>
          </p:nvPr>
        </p:nvSpPr>
        <p:spPr/>
        <p:txBody>
          <a:bodyPr/>
          <a:lstStyle/>
          <a:p>
            <a:r>
              <a:rPr lang="en-US" dirty="0"/>
              <a:t>Race condition</a:t>
            </a:r>
          </a:p>
          <a:p>
            <a:r>
              <a:rPr lang="en-US" dirty="0" err="1"/>
              <a:t>Vấn</a:t>
            </a:r>
            <a:r>
              <a:rPr lang="en-US" dirty="0"/>
              <a:t> </a:t>
            </a:r>
            <a:r>
              <a:rPr lang="en-US" dirty="0" err="1"/>
              <a:t>đề</a:t>
            </a:r>
            <a:r>
              <a:rPr lang="en-US" dirty="0"/>
              <a:t> </a:t>
            </a:r>
            <a:r>
              <a:rPr lang="en-US" dirty="0" err="1"/>
              <a:t>vùng</a:t>
            </a:r>
            <a:r>
              <a:rPr lang="en-US" dirty="0"/>
              <a:t> </a:t>
            </a:r>
            <a:r>
              <a:rPr lang="en-US" dirty="0" err="1"/>
              <a:t>tranh</a:t>
            </a:r>
            <a:r>
              <a:rPr lang="en-US" dirty="0"/>
              <a:t> </a:t>
            </a:r>
            <a:r>
              <a:rPr lang="en-US" dirty="0" err="1"/>
              <a:t>chấp</a:t>
            </a:r>
            <a:endParaRPr lang="en-US" dirty="0"/>
          </a:p>
          <a:p>
            <a:r>
              <a:rPr lang="en-US" dirty="0" err="1"/>
              <a:t>Lời</a:t>
            </a:r>
            <a:r>
              <a:rPr lang="en-US" dirty="0"/>
              <a:t> </a:t>
            </a:r>
            <a:r>
              <a:rPr lang="en-US" dirty="0" err="1"/>
              <a:t>giải</a:t>
            </a:r>
            <a:r>
              <a:rPr lang="en-US" dirty="0"/>
              <a:t> </a:t>
            </a:r>
            <a:r>
              <a:rPr lang="en-US" dirty="0" err="1"/>
              <a:t>cho</a:t>
            </a:r>
            <a:r>
              <a:rPr lang="en-US" dirty="0"/>
              <a:t> </a:t>
            </a:r>
            <a:r>
              <a:rPr lang="en-US" dirty="0" err="1"/>
              <a:t>vấn</a:t>
            </a:r>
            <a:r>
              <a:rPr lang="en-US" dirty="0"/>
              <a:t> </a:t>
            </a:r>
            <a:r>
              <a:rPr lang="en-US" dirty="0" err="1"/>
              <a:t>đề</a:t>
            </a:r>
            <a:r>
              <a:rPr lang="en-US" dirty="0"/>
              <a:t> </a:t>
            </a:r>
            <a:r>
              <a:rPr lang="en-US" dirty="0" err="1"/>
              <a:t>vùng</a:t>
            </a:r>
            <a:r>
              <a:rPr lang="en-US" dirty="0"/>
              <a:t> </a:t>
            </a:r>
            <a:r>
              <a:rPr lang="en-US" dirty="0" err="1"/>
              <a:t>tranh</a:t>
            </a:r>
            <a:r>
              <a:rPr lang="en-US" dirty="0"/>
              <a:t> </a:t>
            </a:r>
            <a:r>
              <a:rPr lang="en-US" dirty="0" err="1"/>
              <a:t>chấp</a:t>
            </a:r>
            <a:endParaRPr lang="en-US" dirty="0"/>
          </a:p>
          <a:p>
            <a:r>
              <a:rPr lang="en-US" dirty="0" err="1"/>
              <a:t>Các</a:t>
            </a:r>
            <a:r>
              <a:rPr lang="en-US" dirty="0"/>
              <a:t> </a:t>
            </a:r>
            <a:r>
              <a:rPr lang="en-US" dirty="0" err="1"/>
              <a:t>giải</a:t>
            </a:r>
            <a:r>
              <a:rPr lang="en-US" dirty="0"/>
              <a:t> </a:t>
            </a:r>
            <a:r>
              <a:rPr lang="en-US" dirty="0" err="1"/>
              <a:t>pháp</a:t>
            </a:r>
            <a:r>
              <a:rPr lang="en-US" dirty="0"/>
              <a:t> </a:t>
            </a:r>
            <a:r>
              <a:rPr lang="en-US" dirty="0" err="1"/>
              <a:t>dựa</a:t>
            </a:r>
            <a:r>
              <a:rPr lang="en-US" dirty="0"/>
              <a:t> </a:t>
            </a:r>
            <a:r>
              <a:rPr lang="en-US" dirty="0" err="1"/>
              <a:t>trên</a:t>
            </a:r>
            <a:r>
              <a:rPr lang="en-US" dirty="0"/>
              <a:t> </a:t>
            </a:r>
            <a:r>
              <a:rPr lang="en-US" dirty="0" err="1"/>
              <a:t>ngắt</a:t>
            </a:r>
            <a:r>
              <a:rPr lang="en-US" dirty="0"/>
              <a:t> (</a:t>
            </a:r>
            <a:r>
              <a:rPr lang="en-US" dirty="0" err="1"/>
              <a:t>giải</a:t>
            </a:r>
            <a:r>
              <a:rPr lang="en-US" dirty="0"/>
              <a:t> </a:t>
            </a:r>
            <a:r>
              <a:rPr lang="en-US" dirty="0" err="1"/>
              <a:t>pháp</a:t>
            </a:r>
            <a:r>
              <a:rPr lang="en-US" dirty="0"/>
              <a:t> </a:t>
            </a:r>
            <a:r>
              <a:rPr lang="en-US" dirty="0" err="1"/>
              <a:t>phần</a:t>
            </a:r>
            <a:r>
              <a:rPr lang="en-US" dirty="0"/>
              <a:t> </a:t>
            </a:r>
            <a:r>
              <a:rPr lang="en-US" dirty="0" err="1"/>
              <a:t>mềm</a:t>
            </a:r>
            <a:r>
              <a:rPr lang="en-US" dirty="0"/>
              <a:t>)</a:t>
            </a:r>
          </a:p>
          <a:p>
            <a:r>
              <a:rPr lang="en-US" dirty="0" err="1"/>
              <a:t>Giải</a:t>
            </a:r>
            <a:r>
              <a:rPr lang="en-US" dirty="0"/>
              <a:t> </a:t>
            </a:r>
            <a:r>
              <a:rPr lang="en-US" dirty="0" err="1"/>
              <a:t>pháp</a:t>
            </a:r>
            <a:r>
              <a:rPr lang="en-US" dirty="0"/>
              <a:t> </a:t>
            </a:r>
            <a:r>
              <a:rPr lang="en-US" dirty="0" err="1"/>
              <a:t>phần</a:t>
            </a:r>
            <a:r>
              <a:rPr lang="en-US" dirty="0"/>
              <a:t> </a:t>
            </a:r>
            <a:r>
              <a:rPr lang="en-US" dirty="0" err="1"/>
              <a:t>cứng</a:t>
            </a:r>
            <a:endParaRPr lang="en-US" dirty="0"/>
          </a:p>
          <a:p>
            <a:endParaRPr lang="en-US" dirty="0"/>
          </a:p>
        </p:txBody>
      </p:sp>
      <p:sp>
        <p:nvSpPr>
          <p:cNvPr id="5" name="フッター プレースホルダ 4"/>
          <p:cNvSpPr>
            <a:spLocks noGrp="1"/>
          </p:cNvSpPr>
          <p:nvPr>
            <p:ph type="ftr" sz="quarter" idx="11"/>
          </p:nvPr>
        </p:nvSpPr>
        <p:spPr>
          <a:xfrm>
            <a:off x="3286101" y="6524626"/>
            <a:ext cx="5618212" cy="288925"/>
          </a:xfrm>
        </p:spPr>
        <p:txBody>
          <a:bodyPr/>
          <a:lstStyle/>
          <a:p>
            <a:r>
              <a:rPr lang="vi-VN" dirty="0"/>
              <a:t>Thực hiện bởi Trường Đại học Công nghệ Thông tin, ĐHQG-HCM</a:t>
            </a:r>
            <a:endParaRPr lang="en-VN" dirty="0"/>
          </a:p>
        </p:txBody>
      </p:sp>
      <p:sp>
        <p:nvSpPr>
          <p:cNvPr id="6" name="スライド番号プレースホルダ 5"/>
          <p:cNvSpPr>
            <a:spLocks noGrp="1"/>
          </p:cNvSpPr>
          <p:nvPr>
            <p:ph type="sldNum" sz="quarter" idx="12"/>
          </p:nvPr>
        </p:nvSpPr>
        <p:spPr/>
        <p:txBody>
          <a:bodyPr/>
          <a:lstStyle/>
          <a:p>
            <a:fld id="{800C8475-47C1-49C9-BEE5-594F8CF4D71F}" type="slidenum">
              <a:rPr kumimoji="1" lang="ja-JP" altLang="en-US" smtClean="0"/>
              <a:pPr/>
              <a:t>57</a:t>
            </a:fld>
            <a:endParaRPr kumimoji="1" lang="ja-JP" altLang="en-US"/>
          </a:p>
        </p:txBody>
      </p:sp>
    </p:spTree>
    <p:extLst>
      <p:ext uri="{BB962C8B-B14F-4D97-AF65-F5344CB8AC3E}">
        <p14:creationId xmlns:p14="http://schemas.microsoft.com/office/powerpoint/2010/main" val="189627989"/>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BF1000C4-9A2E-05A2-1818-684E7F995947}"/>
              </a:ext>
            </a:extLst>
          </p:cNvPr>
          <p:cNvSpPr>
            <a:spLocks noGrp="1"/>
          </p:cNvSpPr>
          <p:nvPr>
            <p:ph type="ftr" sz="quarter" idx="11"/>
          </p:nvPr>
        </p:nvSpPr>
        <p:spPr>
          <a:xfrm>
            <a:off x="3684104" y="6481647"/>
            <a:ext cx="4823792" cy="239828"/>
          </a:xfrm>
          <a:prstGeom prst="rect">
            <a:avLst/>
          </a:prstGeom>
        </p:spPr>
        <p:txBody>
          <a:bodyPr vert="horz" lIns="91440" tIns="45720" rIns="91440" bIns="45720" rtlCol="0" anchor="ctr"/>
          <a:lstStyle>
            <a:defPPr>
              <a:defRPr lang="en-VN"/>
            </a:defPPr>
            <a:lvl1pPr marL="0" algn="ctr" defTabSz="914400" rtl="0" eaLnBrk="1" latinLnBrk="0" hangingPunct="1">
              <a:defRPr lang="en-VN" sz="1100" kern="1200" dirty="0">
                <a:solidFill>
                  <a:schemeClr val="tx1">
                    <a:tint val="75000"/>
                  </a:schemeClr>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vi-VN"/>
              <a:t>Thực hiện bởi Trường Đại học Công nghệ Thông tin, ĐHQG-HCM</a:t>
            </a:r>
            <a:endParaRPr lang="en-VN" dirty="0"/>
          </a:p>
        </p:txBody>
      </p:sp>
      <p:sp>
        <p:nvSpPr>
          <p:cNvPr id="2" name="Slide Number Placeholder 1">
            <a:extLst>
              <a:ext uri="{FF2B5EF4-FFF2-40B4-BE49-F238E27FC236}">
                <a16:creationId xmlns:a16="http://schemas.microsoft.com/office/drawing/2014/main" id="{1D8756CC-FF80-6915-444D-795BAF1CD5A1}"/>
              </a:ext>
            </a:extLst>
          </p:cNvPr>
          <p:cNvSpPr>
            <a:spLocks noGrp="1"/>
          </p:cNvSpPr>
          <p:nvPr>
            <p:ph type="sldNum" sz="quarter" idx="12"/>
          </p:nvPr>
        </p:nvSpPr>
        <p:spPr>
          <a:xfrm>
            <a:off x="11897699" y="6560242"/>
            <a:ext cx="291600" cy="291600"/>
          </a:xfrm>
          <a:prstGeom prst="rect">
            <a:avLst/>
          </a:prstGeom>
        </p:spPr>
        <p:txBody>
          <a:bodyPr vert="horz" lIns="91440" tIns="45720" rIns="91440" bIns="45720" rtlCol="0" anchor="ctr"/>
          <a:lstStyle>
            <a:defPPr>
              <a:defRPr lang="en-VN"/>
            </a:defPPr>
            <a:lvl1pPr marL="0" algn="ctr" defTabSz="914400" rtl="0" eaLnBrk="1" latinLnBrk="0" hangingPunct="1">
              <a:defRPr lang="en-VN" sz="700" kern="1200" smtClean="0">
                <a:solidFill>
                  <a:schemeClr val="tx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8B0B3AC-44A8-D142-AAF6-9A453466E1A4}" type="slidenum">
              <a:rPr lang="en-US" smtClean="0"/>
              <a:pPr/>
              <a:t>58</a:t>
            </a:fld>
            <a:endParaRPr lang="en-VN" dirty="0"/>
          </a:p>
        </p:txBody>
      </p:sp>
      <p:sp>
        <p:nvSpPr>
          <p:cNvPr id="4" name="Title 1">
            <a:extLst>
              <a:ext uri="{FF2B5EF4-FFF2-40B4-BE49-F238E27FC236}">
                <a16:creationId xmlns:a16="http://schemas.microsoft.com/office/drawing/2014/main" id="{7A14E97F-0DB8-D467-8B0C-A879824FD45F}"/>
              </a:ext>
            </a:extLst>
          </p:cNvPr>
          <p:cNvSpPr txBox="1">
            <a:spLocks/>
          </p:cNvSpPr>
          <p:nvPr/>
        </p:nvSpPr>
        <p:spPr>
          <a:xfrm>
            <a:off x="4684910" y="1918010"/>
            <a:ext cx="4012558" cy="1100921"/>
          </a:xfrm>
          <a:prstGeom prst="rect">
            <a:avLst/>
          </a:prstGeom>
        </p:spPr>
        <p:txBody>
          <a:bodyPr/>
          <a:lstStyle>
            <a:lvl1pPr algn="l" defTabSz="914400" rtl="0" eaLnBrk="1" latinLnBrk="0" hangingPunct="1">
              <a:lnSpc>
                <a:spcPct val="90000"/>
              </a:lnSpc>
              <a:spcBef>
                <a:spcPct val="0"/>
              </a:spcBef>
              <a:buNone/>
              <a:defRPr sz="4000" b="1" kern="1200">
                <a:gradFill flip="none" rotWithShape="1">
                  <a:gsLst>
                    <a:gs pos="0">
                      <a:srgbClr val="0072FF"/>
                    </a:gs>
                    <a:gs pos="100000">
                      <a:srgbClr val="00C6FF"/>
                    </a:gs>
                  </a:gsLst>
                  <a:lin ang="2700000" scaled="1"/>
                  <a:tileRect/>
                </a:gradFill>
                <a:effectLst>
                  <a:innerShdw blurRad="114300">
                    <a:schemeClr val="bg1"/>
                  </a:innerShdw>
                </a:effectLst>
                <a:latin typeface="Times New Roman" panose="02020603050405020304" pitchFamily="18" charset="0"/>
                <a:ea typeface="+mj-ea"/>
                <a:cs typeface="Times New Roman" panose="02020603050405020304" pitchFamily="18" charset="0"/>
              </a:defRPr>
            </a:lvl1pPr>
          </a:lstStyle>
          <a:p>
            <a:r>
              <a:rPr lang="en-US" dirty="0"/>
              <a:t>THẢO LUẬN</a:t>
            </a:r>
          </a:p>
        </p:txBody>
      </p:sp>
      <p:pic>
        <p:nvPicPr>
          <p:cNvPr id="6" name="Graphic 5" descr="Graph and note paper with pencils">
            <a:extLst>
              <a:ext uri="{FF2B5EF4-FFF2-40B4-BE49-F238E27FC236}">
                <a16:creationId xmlns:a16="http://schemas.microsoft.com/office/drawing/2014/main" id="{37435BC3-0DAD-871A-DCE8-7ABE31C112B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962400" y="1720780"/>
            <a:ext cx="4267200" cy="4267200"/>
          </a:xfrm>
          <a:prstGeom prst="rect">
            <a:avLst/>
          </a:prstGeom>
        </p:spPr>
      </p:pic>
    </p:spTree>
    <p:extLst>
      <p:ext uri="{BB962C8B-B14F-4D97-AF65-F5344CB8AC3E}">
        <p14:creationId xmlns:p14="http://schemas.microsoft.com/office/powerpoint/2010/main" val="39858216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DDDE85-BA82-4B6C-9345-DCA203E8C260}"/>
              </a:ext>
            </a:extLst>
          </p:cNvPr>
          <p:cNvSpPr>
            <a:spLocks noGrp="1"/>
          </p:cNvSpPr>
          <p:nvPr>
            <p:ph type="title"/>
          </p:nvPr>
        </p:nvSpPr>
        <p:spPr/>
        <p:txBody>
          <a:bodyPr/>
          <a:lstStyle/>
          <a:p>
            <a:r>
              <a:rPr lang="en-VN" dirty="0"/>
              <a:t>5.1.1. Bài toán Producer vs. Consumer</a:t>
            </a:r>
          </a:p>
        </p:txBody>
      </p:sp>
      <p:sp>
        <p:nvSpPr>
          <p:cNvPr id="3" name="Content Placeholder 2">
            <a:extLst>
              <a:ext uri="{FF2B5EF4-FFF2-40B4-BE49-F238E27FC236}">
                <a16:creationId xmlns:a16="http://schemas.microsoft.com/office/drawing/2014/main" id="{F96AF2E5-F701-91FD-4348-B89C17C480AC}"/>
              </a:ext>
            </a:extLst>
          </p:cNvPr>
          <p:cNvSpPr>
            <a:spLocks noGrp="1"/>
          </p:cNvSpPr>
          <p:nvPr>
            <p:ph idx="1"/>
          </p:nvPr>
        </p:nvSpPr>
        <p:spPr>
          <a:xfrm>
            <a:off x="838200" y="1788161"/>
            <a:ext cx="10515600" cy="1261514"/>
          </a:xfrm>
        </p:spPr>
        <p:txBody>
          <a:bodyPr>
            <a:noAutofit/>
          </a:bodyPr>
          <a:lstStyle/>
          <a:p>
            <a:pPr>
              <a:lnSpc>
                <a:spcPct val="130000"/>
              </a:lnSpc>
              <a:spcBef>
                <a:spcPts val="300"/>
              </a:spcBef>
              <a:spcAft>
                <a:spcPts val="300"/>
              </a:spcAft>
            </a:pPr>
            <a:r>
              <a:rPr lang="en-VN" sz="2000" dirty="0"/>
              <a:t>Gồm 02 tiến trình diễn ra đồng thời với nhau:</a:t>
            </a:r>
          </a:p>
          <a:p>
            <a:pPr lvl="1">
              <a:lnSpc>
                <a:spcPct val="130000"/>
              </a:lnSpc>
              <a:spcBef>
                <a:spcPts val="300"/>
              </a:spcBef>
              <a:spcAft>
                <a:spcPts val="300"/>
              </a:spcAft>
            </a:pPr>
            <a:r>
              <a:rPr lang="en-VN" sz="2000" b="1" dirty="0"/>
              <a:t>Producer</a:t>
            </a:r>
            <a:r>
              <a:rPr lang="en-VN" sz="2000" dirty="0"/>
              <a:t>: liên tục tạo ra hàng hóa </a:t>
            </a:r>
            <a:r>
              <a:rPr lang="en-VN" sz="2000" dirty="0">
                <a:sym typeface="Wingdings" pitchFamily="2" charset="2"/>
              </a:rPr>
              <a:t> tăng biến </a:t>
            </a:r>
            <a:r>
              <a:rPr lang="en-VN" sz="2000" dirty="0">
                <a:latin typeface="Courier New" panose="02070309020205020404" pitchFamily="49" charset="0"/>
                <a:cs typeface="Courier New" panose="02070309020205020404" pitchFamily="49" charset="0"/>
                <a:sym typeface="Wingdings" pitchFamily="2" charset="2"/>
              </a:rPr>
              <a:t>count</a:t>
            </a:r>
          </a:p>
          <a:p>
            <a:pPr lvl="1">
              <a:lnSpc>
                <a:spcPct val="130000"/>
              </a:lnSpc>
              <a:spcBef>
                <a:spcPts val="300"/>
              </a:spcBef>
              <a:spcAft>
                <a:spcPts val="300"/>
              </a:spcAft>
            </a:pPr>
            <a:r>
              <a:rPr lang="en-VN" sz="2000" b="1" dirty="0">
                <a:sym typeface="Wingdings" pitchFamily="2" charset="2"/>
              </a:rPr>
              <a:t>Consumer</a:t>
            </a:r>
            <a:r>
              <a:rPr lang="en-VN" sz="2000" dirty="0">
                <a:sym typeface="Wingdings" pitchFamily="2" charset="2"/>
              </a:rPr>
              <a:t>: liên tục bán hàng  giảm biến </a:t>
            </a:r>
            <a:r>
              <a:rPr lang="en-VN" sz="2000" dirty="0">
                <a:latin typeface="Courier New" panose="02070309020205020404" pitchFamily="49" charset="0"/>
                <a:cs typeface="Courier New" panose="02070309020205020404" pitchFamily="49" charset="0"/>
                <a:sym typeface="Wingdings" pitchFamily="2" charset="2"/>
              </a:rPr>
              <a:t>count</a:t>
            </a:r>
            <a:endParaRPr lang="en-VN" sz="2000" dirty="0">
              <a:latin typeface="Courier New" panose="02070309020205020404" pitchFamily="49" charset="0"/>
              <a:cs typeface="Courier New" panose="02070309020205020404" pitchFamily="49" charset="0"/>
            </a:endParaRPr>
          </a:p>
        </p:txBody>
      </p:sp>
      <p:sp>
        <p:nvSpPr>
          <p:cNvPr id="4" name="Footer Placeholder 3">
            <a:extLst>
              <a:ext uri="{FF2B5EF4-FFF2-40B4-BE49-F238E27FC236}">
                <a16:creationId xmlns:a16="http://schemas.microsoft.com/office/drawing/2014/main" id="{E168A927-DE5E-C491-44C8-43F07666E3D7}"/>
              </a:ext>
            </a:extLst>
          </p:cNvPr>
          <p:cNvSpPr>
            <a:spLocks noGrp="1"/>
          </p:cNvSpPr>
          <p:nvPr>
            <p:ph type="ftr" sz="quarter" idx="11"/>
          </p:nvPr>
        </p:nvSpPr>
        <p:spPr/>
        <p:txBody>
          <a:bodyPr/>
          <a:lstStyle/>
          <a:p>
            <a:r>
              <a:rPr lang="vi-VN"/>
              <a:t>Thực hiện bởi Trường Đại học Công nghệ Thông tin, ĐHQG-HCM</a:t>
            </a:r>
            <a:endParaRPr lang="en-VN" dirty="0"/>
          </a:p>
        </p:txBody>
      </p:sp>
      <p:sp>
        <p:nvSpPr>
          <p:cNvPr id="5" name="Slide Number Placeholder 4">
            <a:extLst>
              <a:ext uri="{FF2B5EF4-FFF2-40B4-BE49-F238E27FC236}">
                <a16:creationId xmlns:a16="http://schemas.microsoft.com/office/drawing/2014/main" id="{8A06B7CC-E355-FC71-408A-6833BFC5BA81}"/>
              </a:ext>
            </a:extLst>
          </p:cNvPr>
          <p:cNvSpPr>
            <a:spLocks noGrp="1"/>
          </p:cNvSpPr>
          <p:nvPr>
            <p:ph type="sldNum" sz="quarter" idx="12"/>
          </p:nvPr>
        </p:nvSpPr>
        <p:spPr/>
        <p:txBody>
          <a:bodyPr/>
          <a:lstStyle/>
          <a:p>
            <a:fld id="{D8B0B3AC-44A8-D142-AAF6-9A453466E1A4}" type="slidenum">
              <a:rPr lang="en-VN" smtClean="0"/>
              <a:pPr/>
              <a:t>6</a:t>
            </a:fld>
            <a:endParaRPr lang="en-VN" dirty="0"/>
          </a:p>
        </p:txBody>
      </p:sp>
      <p:pic>
        <p:nvPicPr>
          <p:cNvPr id="41" name="Picture 40">
            <a:extLst>
              <a:ext uri="{FF2B5EF4-FFF2-40B4-BE49-F238E27FC236}">
                <a16:creationId xmlns:a16="http://schemas.microsoft.com/office/drawing/2014/main" id="{F46F7E2A-C04F-1C6D-8050-548C4FA30DA1}"/>
              </a:ext>
            </a:extLst>
          </p:cNvPr>
          <p:cNvPicPr>
            <a:picLocks noChangeAspect="1"/>
          </p:cNvPicPr>
          <p:nvPr/>
        </p:nvPicPr>
        <p:blipFill>
          <a:blip r:embed="rId2"/>
          <a:srcRect t="1683" b="1683"/>
          <a:stretch/>
        </p:blipFill>
        <p:spPr>
          <a:xfrm>
            <a:off x="846908" y="3361156"/>
            <a:ext cx="4664894" cy="1316352"/>
          </a:xfrm>
          <a:prstGeom prst="rect">
            <a:avLst/>
          </a:prstGeom>
        </p:spPr>
      </p:pic>
      <p:sp>
        <p:nvSpPr>
          <p:cNvPr id="7" name="TextBox 6">
            <a:extLst>
              <a:ext uri="{FF2B5EF4-FFF2-40B4-BE49-F238E27FC236}">
                <a16:creationId xmlns:a16="http://schemas.microsoft.com/office/drawing/2014/main" id="{9ADFE7B9-7B8E-BD25-0643-54A6F9E4DBE8}"/>
              </a:ext>
            </a:extLst>
          </p:cNvPr>
          <p:cNvSpPr txBox="1"/>
          <p:nvPr/>
        </p:nvSpPr>
        <p:spPr>
          <a:xfrm>
            <a:off x="6096000" y="3192175"/>
            <a:ext cx="5596932" cy="3403496"/>
          </a:xfrm>
          <a:prstGeom prst="rect">
            <a:avLst/>
          </a:prstGeom>
          <a:noFill/>
        </p:spPr>
        <p:txBody>
          <a:bodyPr wrap="square" rtlCol="0">
            <a:spAutoFit/>
          </a:bodyPr>
          <a:lstStyle/>
          <a:p>
            <a:pPr marL="285750" indent="-285750">
              <a:lnSpc>
                <a:spcPct val="130000"/>
              </a:lnSpc>
              <a:spcBef>
                <a:spcPts val="300"/>
              </a:spcBef>
              <a:spcAft>
                <a:spcPts val="300"/>
              </a:spcAft>
              <a:buFont typeface="Arial" panose="020B0604020202020204" pitchFamily="34" charset="0"/>
              <a:buChar char="•"/>
            </a:pPr>
            <a:r>
              <a:rPr lang="en-VN" sz="2000" dirty="0">
                <a:latin typeface="Arial" panose="020B0604020202020204" pitchFamily="34" charset="0"/>
                <a:cs typeface="Arial" panose="020B0604020202020204" pitchFamily="34" charset="0"/>
              </a:rPr>
              <a:t>Thông thường các tiến trình đều sẽ được đặt trong vòng while(1) để thực thi liên tục.</a:t>
            </a:r>
          </a:p>
          <a:p>
            <a:pPr marL="285750" indent="-285750">
              <a:lnSpc>
                <a:spcPct val="130000"/>
              </a:lnSpc>
              <a:spcBef>
                <a:spcPts val="300"/>
              </a:spcBef>
              <a:spcAft>
                <a:spcPts val="300"/>
              </a:spcAft>
              <a:buFont typeface="Arial" panose="020B0604020202020204" pitchFamily="34" charset="0"/>
              <a:buChar char="•"/>
            </a:pPr>
            <a:r>
              <a:rPr lang="en-VN" sz="2000" dirty="0">
                <a:latin typeface="Arial" panose="020B0604020202020204" pitchFamily="34" charset="0"/>
                <a:cs typeface="Arial" panose="020B0604020202020204" pitchFamily="34" charset="0"/>
              </a:rPr>
              <a:t>Khi các tiến trình thực thi đồng thời, các dữ kiện sau sẽ </a:t>
            </a:r>
            <a:r>
              <a:rPr lang="en-VN" sz="2000" b="1" dirty="0">
                <a:latin typeface="Arial" panose="020B0604020202020204" pitchFamily="34" charset="0"/>
                <a:cs typeface="Arial" panose="020B0604020202020204" pitchFamily="34" charset="0"/>
              </a:rPr>
              <a:t>KHÔNG</a:t>
            </a:r>
            <a:r>
              <a:rPr lang="en-VN" sz="2000" dirty="0">
                <a:latin typeface="Arial" panose="020B0604020202020204" pitchFamily="34" charset="0"/>
                <a:cs typeface="Arial" panose="020B0604020202020204" pitchFamily="34" charset="0"/>
              </a:rPr>
              <a:t> thể xác định được:</a:t>
            </a:r>
          </a:p>
          <a:p>
            <a:pPr marL="742950" lvl="1" indent="-285750">
              <a:lnSpc>
                <a:spcPct val="130000"/>
              </a:lnSpc>
              <a:spcBef>
                <a:spcPts val="300"/>
              </a:spcBef>
              <a:spcAft>
                <a:spcPts val="300"/>
              </a:spcAft>
              <a:buFont typeface="Arial" panose="020B0604020202020204" pitchFamily="34" charset="0"/>
              <a:buChar char="•"/>
            </a:pPr>
            <a:r>
              <a:rPr lang="en-VN" dirty="0">
                <a:latin typeface="Arial" panose="020B0604020202020204" pitchFamily="34" charset="0"/>
                <a:cs typeface="Arial" panose="020B0604020202020204" pitchFamily="34" charset="0"/>
              </a:rPr>
              <a:t>Tiến trình nào thực thi trước?</a:t>
            </a:r>
          </a:p>
          <a:p>
            <a:pPr marL="742950" lvl="1" indent="-285750">
              <a:lnSpc>
                <a:spcPct val="130000"/>
              </a:lnSpc>
              <a:spcBef>
                <a:spcPts val="300"/>
              </a:spcBef>
              <a:spcAft>
                <a:spcPts val="300"/>
              </a:spcAft>
              <a:buFont typeface="Arial" panose="020B0604020202020204" pitchFamily="34" charset="0"/>
              <a:buChar char="•"/>
            </a:pPr>
            <a:r>
              <a:rPr lang="en-VN" dirty="0">
                <a:latin typeface="Arial" panose="020B0604020202020204" pitchFamily="34" charset="0"/>
                <a:cs typeface="Arial" panose="020B0604020202020204" pitchFamily="34" charset="0"/>
              </a:rPr>
              <a:t>Tiến trình nào thực thi lâu hơn (do giải thuật định thời CPU)?</a:t>
            </a:r>
          </a:p>
          <a:p>
            <a:pPr marL="742950" lvl="1" indent="-285750">
              <a:lnSpc>
                <a:spcPct val="130000"/>
              </a:lnSpc>
              <a:spcBef>
                <a:spcPts val="300"/>
              </a:spcBef>
              <a:spcAft>
                <a:spcPts val="300"/>
              </a:spcAft>
              <a:buFont typeface="Arial" panose="020B0604020202020204" pitchFamily="34" charset="0"/>
              <a:buChar char="•"/>
            </a:pPr>
            <a:r>
              <a:rPr lang="en-VN" dirty="0">
                <a:latin typeface="Arial" panose="020B0604020202020204" pitchFamily="34" charset="0"/>
                <a:cs typeface="Arial" panose="020B0604020202020204" pitchFamily="34" charset="0"/>
              </a:rPr>
              <a:t>Tiến trình sẽ hết quantum time khi nào?</a:t>
            </a:r>
          </a:p>
        </p:txBody>
      </p:sp>
    </p:spTree>
    <p:extLst>
      <p:ext uri="{BB962C8B-B14F-4D97-AF65-F5344CB8AC3E}">
        <p14:creationId xmlns:p14="http://schemas.microsoft.com/office/powerpoint/2010/main" val="3087650260"/>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xEl>
                                              <p:pRg st="1" end="1"/>
                                            </p:txEl>
                                          </p:spTgt>
                                        </p:tgtEl>
                                        <p:attrNameLst>
                                          <p:attrName>style.visibility</p:attrName>
                                        </p:attrNameLst>
                                      </p:cBhvr>
                                      <p:to>
                                        <p:strVal val="visible"/>
                                      </p:to>
                                    </p:set>
                                    <p:anim calcmode="lin" valueType="num">
                                      <p:cBhvr additive="base">
                                        <p:cTn id="13" dur="500" fill="hold"/>
                                        <p:tgtEl>
                                          <p:spTgt spid="7">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7">
                                            <p:txEl>
                                              <p:pRg st="1" end="1"/>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 calcmode="lin" valueType="num">
                                      <p:cBhvr additive="base">
                                        <p:cTn id="17"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7">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7">
                                            <p:txEl>
                                              <p:pRg st="3" end="3"/>
                                            </p:txEl>
                                          </p:spTgt>
                                        </p:tgtEl>
                                        <p:attrNameLst>
                                          <p:attrName>style.visibility</p:attrName>
                                        </p:attrNameLst>
                                      </p:cBhvr>
                                      <p:to>
                                        <p:strVal val="visible"/>
                                      </p:to>
                                    </p:set>
                                    <p:anim calcmode="lin" valueType="num">
                                      <p:cBhvr additive="base">
                                        <p:cTn id="21" dur="500" fill="hold"/>
                                        <p:tgtEl>
                                          <p:spTgt spid="7">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7">
                                            <p:txEl>
                                              <p:pRg st="3" end="3"/>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7">
                                            <p:txEl>
                                              <p:pRg st="4" end="4"/>
                                            </p:txEl>
                                          </p:spTgt>
                                        </p:tgtEl>
                                        <p:attrNameLst>
                                          <p:attrName>style.visibility</p:attrName>
                                        </p:attrNameLst>
                                      </p:cBhvr>
                                      <p:to>
                                        <p:strVal val="visible"/>
                                      </p:to>
                                    </p:set>
                                    <p:anim calcmode="lin" valueType="num">
                                      <p:cBhvr additive="base">
                                        <p:cTn id="25" dur="500" fill="hold"/>
                                        <p:tgtEl>
                                          <p:spTgt spid="7">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7">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DDDE85-BA82-4B6C-9345-DCA203E8C260}"/>
              </a:ext>
            </a:extLst>
          </p:cNvPr>
          <p:cNvSpPr>
            <a:spLocks noGrp="1"/>
          </p:cNvSpPr>
          <p:nvPr>
            <p:ph type="title"/>
          </p:nvPr>
        </p:nvSpPr>
        <p:spPr/>
        <p:txBody>
          <a:bodyPr/>
          <a:lstStyle/>
          <a:p>
            <a:r>
              <a:rPr lang="en-VN" dirty="0"/>
              <a:t>5.1.1. Bài toán Producer vs. Consumer</a:t>
            </a:r>
          </a:p>
        </p:txBody>
      </p:sp>
      <p:sp>
        <p:nvSpPr>
          <p:cNvPr id="10" name="Text Placeholder 9">
            <a:extLst>
              <a:ext uri="{FF2B5EF4-FFF2-40B4-BE49-F238E27FC236}">
                <a16:creationId xmlns:a16="http://schemas.microsoft.com/office/drawing/2014/main" id="{D36C2791-353C-4886-B133-B9C5BF024706}"/>
              </a:ext>
            </a:extLst>
          </p:cNvPr>
          <p:cNvSpPr>
            <a:spLocks noGrp="1"/>
          </p:cNvSpPr>
          <p:nvPr>
            <p:ph type="body" idx="1"/>
          </p:nvPr>
        </p:nvSpPr>
        <p:spPr>
          <a:xfrm>
            <a:off x="839789" y="1767458"/>
            <a:ext cx="3099166" cy="823912"/>
          </a:xfrm>
        </p:spPr>
        <p:txBody>
          <a:bodyPr/>
          <a:lstStyle/>
          <a:p>
            <a:r>
              <a:rPr lang="en-VN" dirty="0">
                <a:gradFill>
                  <a:gsLst>
                    <a:gs pos="0">
                      <a:srgbClr val="00C6FF"/>
                    </a:gs>
                    <a:gs pos="100000">
                      <a:srgbClr val="0072FF"/>
                    </a:gs>
                  </a:gsLst>
                  <a:lin ang="5400000" scaled="1"/>
                </a:gradFill>
              </a:rPr>
              <a:t>Producer</a:t>
            </a:r>
          </a:p>
        </p:txBody>
      </p:sp>
      <p:sp>
        <p:nvSpPr>
          <p:cNvPr id="11" name="Content Placeholder 10">
            <a:extLst>
              <a:ext uri="{FF2B5EF4-FFF2-40B4-BE49-F238E27FC236}">
                <a16:creationId xmlns:a16="http://schemas.microsoft.com/office/drawing/2014/main" id="{6FC56019-2890-8349-1DA4-69EDAB7E095D}"/>
              </a:ext>
            </a:extLst>
          </p:cNvPr>
          <p:cNvSpPr>
            <a:spLocks noGrp="1"/>
          </p:cNvSpPr>
          <p:nvPr>
            <p:ph sz="half" idx="2"/>
          </p:nvPr>
        </p:nvSpPr>
        <p:spPr>
          <a:xfrm>
            <a:off x="839788" y="2382735"/>
            <a:ext cx="4179363" cy="2782117"/>
          </a:xfrm>
        </p:spPr>
        <p:txBody>
          <a:bodyPr>
            <a:noAutofit/>
          </a:bodyPr>
          <a:lstStyle/>
          <a:p>
            <a:pPr marL="234950" lvl="2" indent="-234950" algn="l" rtl="0">
              <a:lnSpc>
                <a:spcPct val="140000"/>
              </a:lnSpc>
              <a:spcBef>
                <a:spcPts val="300"/>
              </a:spcBef>
              <a:spcAft>
                <a:spcPts val="300"/>
              </a:spcAft>
              <a:buClr>
                <a:schemeClr val="dk1"/>
              </a:buClr>
              <a:buSzPts val="1800"/>
              <a:buNone/>
            </a:pPr>
            <a:r>
              <a:rPr lang="en-US" sz="1600" b="1" dirty="0">
                <a:latin typeface="Courier New"/>
                <a:ea typeface="Courier New"/>
                <a:cs typeface="Courier New"/>
                <a:sym typeface="Courier New"/>
              </a:rPr>
              <a:t>item </a:t>
            </a:r>
            <a:r>
              <a:rPr lang="en-US" sz="1600" b="1" dirty="0" err="1">
                <a:latin typeface="Courier New"/>
                <a:ea typeface="Courier New"/>
                <a:cs typeface="Courier New"/>
                <a:sym typeface="Courier New"/>
              </a:rPr>
              <a:t>nextProduce</a:t>
            </a:r>
            <a:r>
              <a:rPr lang="en-US" sz="1600" b="1" dirty="0">
                <a:latin typeface="Courier New"/>
                <a:ea typeface="Courier New"/>
                <a:cs typeface="Courier New"/>
                <a:sym typeface="Courier New"/>
              </a:rPr>
              <a:t>;</a:t>
            </a:r>
            <a:endParaRPr lang="en-US" sz="1600" b="1" dirty="0"/>
          </a:p>
          <a:p>
            <a:pPr marL="234950" lvl="2" indent="-234950" algn="l" rtl="0">
              <a:lnSpc>
                <a:spcPct val="140000"/>
              </a:lnSpc>
              <a:spcBef>
                <a:spcPts val="300"/>
              </a:spcBef>
              <a:spcAft>
                <a:spcPts val="300"/>
              </a:spcAft>
              <a:buClr>
                <a:schemeClr val="dk1"/>
              </a:buClr>
              <a:buSzPts val="1800"/>
              <a:buNone/>
            </a:pPr>
            <a:r>
              <a:rPr lang="en-US" sz="1600" b="1" dirty="0">
                <a:latin typeface="Courier New"/>
                <a:ea typeface="Courier New"/>
                <a:cs typeface="Courier New"/>
                <a:sym typeface="Courier New"/>
              </a:rPr>
              <a:t>while(1){</a:t>
            </a:r>
            <a:endParaRPr lang="en-US" sz="1600" b="1" dirty="0"/>
          </a:p>
          <a:p>
            <a:pPr marL="234950" lvl="2" indent="-234950" algn="l" rtl="0">
              <a:lnSpc>
                <a:spcPct val="140000"/>
              </a:lnSpc>
              <a:spcBef>
                <a:spcPts val="300"/>
              </a:spcBef>
              <a:spcAft>
                <a:spcPts val="300"/>
              </a:spcAft>
              <a:buClr>
                <a:schemeClr val="dk1"/>
              </a:buClr>
              <a:buSzPts val="1800"/>
              <a:buNone/>
            </a:pPr>
            <a:r>
              <a:rPr lang="en-US" sz="1600" b="1" dirty="0">
                <a:latin typeface="Courier New"/>
                <a:ea typeface="Courier New"/>
                <a:cs typeface="Courier New"/>
                <a:sym typeface="Courier New"/>
              </a:rPr>
              <a:t>	while(count == BUFFER_SIZE); 	</a:t>
            </a:r>
            <a:r>
              <a:rPr lang="en-US" sz="1600" b="1" dirty="0">
                <a:solidFill>
                  <a:schemeClr val="bg1">
                    <a:lumMod val="75000"/>
                  </a:schemeClr>
                </a:solidFill>
                <a:latin typeface="Courier New"/>
                <a:ea typeface="Courier New"/>
                <a:cs typeface="Courier New"/>
                <a:sym typeface="Courier New"/>
              </a:rPr>
              <a:t>/*</a:t>
            </a:r>
            <a:r>
              <a:rPr lang="en-US" sz="1600" b="1" dirty="0" err="1">
                <a:solidFill>
                  <a:schemeClr val="bg1">
                    <a:lumMod val="75000"/>
                  </a:schemeClr>
                </a:solidFill>
                <a:latin typeface="Courier New"/>
                <a:ea typeface="Courier New"/>
                <a:cs typeface="Courier New"/>
                <a:sym typeface="Courier New"/>
              </a:rPr>
              <a:t>khong</a:t>
            </a:r>
            <a:r>
              <a:rPr lang="en-US" sz="1600" b="1" dirty="0">
                <a:solidFill>
                  <a:schemeClr val="bg1">
                    <a:lumMod val="75000"/>
                  </a:schemeClr>
                </a:solidFill>
                <a:latin typeface="Courier New"/>
                <a:ea typeface="Courier New"/>
                <a:cs typeface="Courier New"/>
                <a:sym typeface="Courier New"/>
              </a:rPr>
              <a:t> lam </a:t>
            </a:r>
            <a:r>
              <a:rPr lang="en-US" sz="1600" b="1" dirty="0" err="1">
                <a:solidFill>
                  <a:schemeClr val="bg1">
                    <a:lumMod val="75000"/>
                  </a:schemeClr>
                </a:solidFill>
                <a:latin typeface="Courier New"/>
                <a:ea typeface="Courier New"/>
                <a:cs typeface="Courier New"/>
                <a:sym typeface="Courier New"/>
              </a:rPr>
              <a:t>gi</a:t>
            </a:r>
            <a:r>
              <a:rPr lang="en-US" sz="1600" b="1" dirty="0">
                <a:solidFill>
                  <a:schemeClr val="bg1">
                    <a:lumMod val="75000"/>
                  </a:schemeClr>
                </a:solidFill>
                <a:latin typeface="Courier New"/>
                <a:ea typeface="Courier New"/>
                <a:cs typeface="Courier New"/>
                <a:sym typeface="Courier New"/>
              </a:rPr>
              <a:t>*/</a:t>
            </a:r>
            <a:endParaRPr lang="en-US" sz="1600" b="1" dirty="0">
              <a:solidFill>
                <a:schemeClr val="bg1">
                  <a:lumMod val="75000"/>
                </a:schemeClr>
              </a:solidFill>
            </a:endParaRPr>
          </a:p>
          <a:p>
            <a:pPr marL="234950" lvl="2" indent="-234950" algn="l" rtl="0">
              <a:lnSpc>
                <a:spcPct val="140000"/>
              </a:lnSpc>
              <a:spcBef>
                <a:spcPts val="300"/>
              </a:spcBef>
              <a:spcAft>
                <a:spcPts val="300"/>
              </a:spcAft>
              <a:buClr>
                <a:schemeClr val="dk1"/>
              </a:buClr>
              <a:buSzPts val="1800"/>
              <a:buNone/>
            </a:pPr>
            <a:r>
              <a:rPr lang="en-US" sz="1600" b="1" dirty="0">
                <a:latin typeface="Courier New"/>
                <a:ea typeface="Courier New"/>
                <a:cs typeface="Courier New"/>
                <a:sym typeface="Courier New"/>
              </a:rPr>
              <a:t>	buffer[in] = </a:t>
            </a:r>
            <a:r>
              <a:rPr lang="en-US" sz="1600" b="1" dirty="0" err="1">
                <a:latin typeface="Courier New"/>
                <a:ea typeface="Courier New"/>
                <a:cs typeface="Courier New"/>
                <a:sym typeface="Courier New"/>
              </a:rPr>
              <a:t>nextProducer</a:t>
            </a:r>
            <a:r>
              <a:rPr lang="en-US" sz="1600" b="1" dirty="0">
                <a:latin typeface="Courier New"/>
                <a:ea typeface="Courier New"/>
                <a:cs typeface="Courier New"/>
                <a:sym typeface="Courier New"/>
              </a:rPr>
              <a:t>;</a:t>
            </a:r>
            <a:endParaRPr lang="en-US" sz="1600" b="1" dirty="0"/>
          </a:p>
          <a:p>
            <a:pPr marL="234950" lvl="2" indent="-234950" algn="l" rtl="0">
              <a:lnSpc>
                <a:spcPct val="140000"/>
              </a:lnSpc>
              <a:spcBef>
                <a:spcPts val="300"/>
              </a:spcBef>
              <a:spcAft>
                <a:spcPts val="300"/>
              </a:spcAft>
              <a:buClr>
                <a:schemeClr val="dk1"/>
              </a:buClr>
              <a:buSzPts val="1800"/>
              <a:buNone/>
            </a:pPr>
            <a:r>
              <a:rPr lang="en-US" sz="1600" b="1" dirty="0">
                <a:latin typeface="Courier New"/>
                <a:ea typeface="Courier New"/>
                <a:cs typeface="Courier New"/>
                <a:sym typeface="Courier New"/>
              </a:rPr>
              <a:t>	</a:t>
            </a:r>
            <a:r>
              <a:rPr lang="en-US" sz="1600" b="1" dirty="0">
                <a:gradFill>
                  <a:gsLst>
                    <a:gs pos="0">
                      <a:srgbClr val="00C6FF"/>
                    </a:gs>
                    <a:gs pos="100000">
                      <a:srgbClr val="0072FF"/>
                    </a:gs>
                  </a:gsLst>
                  <a:lin ang="5400000" scaled="1"/>
                </a:gradFill>
                <a:latin typeface="Courier New"/>
                <a:ea typeface="Courier New"/>
                <a:cs typeface="Courier New"/>
                <a:sym typeface="Courier New"/>
              </a:rPr>
              <a:t>count++;</a:t>
            </a:r>
            <a:endParaRPr lang="en-US" sz="1600" b="1" dirty="0">
              <a:gradFill>
                <a:gsLst>
                  <a:gs pos="0">
                    <a:srgbClr val="00C6FF"/>
                  </a:gs>
                  <a:gs pos="100000">
                    <a:srgbClr val="0072FF"/>
                  </a:gs>
                </a:gsLst>
                <a:lin ang="5400000" scaled="1"/>
              </a:gradFill>
            </a:endParaRPr>
          </a:p>
          <a:p>
            <a:pPr marL="234950" lvl="2" indent="-234950" algn="l" rtl="0">
              <a:lnSpc>
                <a:spcPct val="140000"/>
              </a:lnSpc>
              <a:spcBef>
                <a:spcPts val="300"/>
              </a:spcBef>
              <a:spcAft>
                <a:spcPts val="300"/>
              </a:spcAft>
              <a:buClr>
                <a:schemeClr val="dk1"/>
              </a:buClr>
              <a:buSzPts val="1800"/>
              <a:buNone/>
            </a:pPr>
            <a:r>
              <a:rPr lang="en-US" sz="1600" b="1" dirty="0">
                <a:latin typeface="Courier New"/>
                <a:ea typeface="Courier New"/>
                <a:cs typeface="Courier New"/>
                <a:sym typeface="Courier New"/>
              </a:rPr>
              <a:t>	in = (in+1)%BUFFER_SIZE;</a:t>
            </a:r>
          </a:p>
          <a:p>
            <a:pPr marL="234950" lvl="2" indent="-234950" algn="l" rtl="0">
              <a:lnSpc>
                <a:spcPct val="140000"/>
              </a:lnSpc>
              <a:spcBef>
                <a:spcPts val="300"/>
              </a:spcBef>
              <a:spcAft>
                <a:spcPts val="300"/>
              </a:spcAft>
              <a:buClr>
                <a:schemeClr val="dk1"/>
              </a:buClr>
              <a:buSzPts val="1800"/>
              <a:buNone/>
            </a:pPr>
            <a:r>
              <a:rPr lang="en-US" sz="1600" b="1" dirty="0">
                <a:latin typeface="Courier New"/>
                <a:cs typeface="Courier New"/>
                <a:sym typeface="Courier New"/>
              </a:rPr>
              <a:t>}</a:t>
            </a:r>
            <a:endParaRPr lang="en-VN" sz="1600" b="1" dirty="0"/>
          </a:p>
        </p:txBody>
      </p:sp>
      <p:sp>
        <p:nvSpPr>
          <p:cNvPr id="12" name="Text Placeholder 11">
            <a:extLst>
              <a:ext uri="{FF2B5EF4-FFF2-40B4-BE49-F238E27FC236}">
                <a16:creationId xmlns:a16="http://schemas.microsoft.com/office/drawing/2014/main" id="{360DA817-D232-22A4-FD64-AA7730F56849}"/>
              </a:ext>
            </a:extLst>
          </p:cNvPr>
          <p:cNvSpPr>
            <a:spLocks noGrp="1"/>
          </p:cNvSpPr>
          <p:nvPr>
            <p:ph type="body" sz="quarter" idx="3"/>
          </p:nvPr>
        </p:nvSpPr>
        <p:spPr>
          <a:xfrm>
            <a:off x="7172851" y="1767458"/>
            <a:ext cx="3114429" cy="823912"/>
          </a:xfrm>
        </p:spPr>
        <p:txBody>
          <a:bodyPr/>
          <a:lstStyle/>
          <a:p>
            <a:r>
              <a:rPr lang="en-VN" dirty="0">
                <a:gradFill>
                  <a:gsLst>
                    <a:gs pos="0">
                      <a:srgbClr val="00C6FF"/>
                    </a:gs>
                    <a:gs pos="100000">
                      <a:srgbClr val="0072FF"/>
                    </a:gs>
                  </a:gsLst>
                  <a:lin ang="5400000" scaled="1"/>
                </a:gradFill>
              </a:rPr>
              <a:t>Consumer</a:t>
            </a:r>
          </a:p>
        </p:txBody>
      </p:sp>
      <p:sp>
        <p:nvSpPr>
          <p:cNvPr id="13" name="Content Placeholder 12">
            <a:extLst>
              <a:ext uri="{FF2B5EF4-FFF2-40B4-BE49-F238E27FC236}">
                <a16:creationId xmlns:a16="http://schemas.microsoft.com/office/drawing/2014/main" id="{94DCDE23-AAE9-0AF1-9F57-EFD03572A1ED}"/>
              </a:ext>
            </a:extLst>
          </p:cNvPr>
          <p:cNvSpPr>
            <a:spLocks noGrp="1"/>
          </p:cNvSpPr>
          <p:nvPr>
            <p:ph sz="quarter" idx="4"/>
          </p:nvPr>
        </p:nvSpPr>
        <p:spPr>
          <a:xfrm>
            <a:off x="7172851" y="2382736"/>
            <a:ext cx="3749709" cy="2504930"/>
          </a:xfrm>
        </p:spPr>
        <p:txBody>
          <a:bodyPr>
            <a:noAutofit/>
          </a:bodyPr>
          <a:lstStyle/>
          <a:p>
            <a:pPr marL="234950" lvl="2" indent="-234950">
              <a:lnSpc>
                <a:spcPct val="140000"/>
              </a:lnSpc>
              <a:spcBef>
                <a:spcPts val="300"/>
              </a:spcBef>
              <a:spcAft>
                <a:spcPts val="300"/>
              </a:spcAft>
              <a:buClr>
                <a:schemeClr val="dk1"/>
              </a:buClr>
              <a:buSzPts val="1800"/>
              <a:buNone/>
            </a:pPr>
            <a:r>
              <a:rPr lang="en-US" sz="1600" b="1" dirty="0">
                <a:latin typeface="Courier New"/>
                <a:cs typeface="Courier New"/>
                <a:sym typeface="Courier New"/>
              </a:rPr>
              <a:t>item </a:t>
            </a:r>
            <a:r>
              <a:rPr lang="en-US" sz="1600" b="1" dirty="0" err="1">
                <a:latin typeface="Courier New"/>
                <a:cs typeface="Courier New"/>
                <a:sym typeface="Courier New"/>
              </a:rPr>
              <a:t>nextConsumer</a:t>
            </a:r>
            <a:r>
              <a:rPr lang="en-US" sz="1600" b="1" dirty="0">
                <a:latin typeface="Courier New"/>
                <a:cs typeface="Courier New"/>
                <a:sym typeface="Courier New"/>
              </a:rPr>
              <a:t>;</a:t>
            </a:r>
            <a:endParaRPr lang="en-US" sz="1600" b="1" dirty="0">
              <a:latin typeface="Courier New"/>
              <a:cs typeface="Courier New"/>
            </a:endParaRPr>
          </a:p>
          <a:p>
            <a:pPr marL="234950" lvl="2" indent="-234950">
              <a:lnSpc>
                <a:spcPct val="140000"/>
              </a:lnSpc>
              <a:spcBef>
                <a:spcPts val="300"/>
              </a:spcBef>
              <a:spcAft>
                <a:spcPts val="300"/>
              </a:spcAft>
              <a:buClr>
                <a:schemeClr val="dk1"/>
              </a:buClr>
              <a:buSzPts val="1800"/>
              <a:buNone/>
            </a:pPr>
            <a:r>
              <a:rPr lang="en-US" sz="1600" b="1" dirty="0">
                <a:latin typeface="Courier New"/>
                <a:cs typeface="Courier New"/>
                <a:sym typeface="Courier New"/>
              </a:rPr>
              <a:t>while(1){</a:t>
            </a:r>
            <a:endParaRPr lang="en-US" sz="1600" b="1" dirty="0">
              <a:latin typeface="Courier New"/>
              <a:cs typeface="Courier New"/>
            </a:endParaRPr>
          </a:p>
          <a:p>
            <a:pPr marL="234950" lvl="2" indent="-234950">
              <a:lnSpc>
                <a:spcPct val="140000"/>
              </a:lnSpc>
              <a:spcBef>
                <a:spcPts val="300"/>
              </a:spcBef>
              <a:spcAft>
                <a:spcPts val="300"/>
              </a:spcAft>
              <a:buClr>
                <a:schemeClr val="dk1"/>
              </a:buClr>
              <a:buSzPts val="1800"/>
              <a:buNone/>
            </a:pPr>
            <a:r>
              <a:rPr lang="en-US" sz="1600" b="1" dirty="0">
                <a:latin typeface="Courier New"/>
                <a:cs typeface="Courier New"/>
                <a:sym typeface="Courier New"/>
              </a:rPr>
              <a:t>	while(count == 0);</a:t>
            </a:r>
          </a:p>
          <a:p>
            <a:pPr marL="234950" lvl="2" indent="-234950">
              <a:lnSpc>
                <a:spcPct val="140000"/>
              </a:lnSpc>
              <a:spcBef>
                <a:spcPts val="300"/>
              </a:spcBef>
              <a:spcAft>
                <a:spcPts val="300"/>
              </a:spcAft>
              <a:buClr>
                <a:schemeClr val="dk1"/>
              </a:buClr>
              <a:buSzPts val="1800"/>
              <a:buNone/>
            </a:pPr>
            <a:r>
              <a:rPr lang="en-US" sz="1600" b="1" dirty="0">
                <a:latin typeface="Courier New"/>
                <a:cs typeface="Courier New"/>
                <a:sym typeface="Courier New"/>
              </a:rPr>
              <a:t>		</a:t>
            </a:r>
            <a:r>
              <a:rPr lang="en-US" sz="1600" b="1" dirty="0">
                <a:solidFill>
                  <a:schemeClr val="bg1">
                    <a:lumMod val="75000"/>
                  </a:schemeClr>
                </a:solidFill>
                <a:latin typeface="Courier New"/>
                <a:cs typeface="Courier New"/>
                <a:sym typeface="Courier New"/>
              </a:rPr>
              <a:t>/*</a:t>
            </a:r>
            <a:r>
              <a:rPr lang="en-US" sz="1600" b="1" dirty="0" err="1">
                <a:solidFill>
                  <a:schemeClr val="bg1">
                    <a:lumMod val="75000"/>
                  </a:schemeClr>
                </a:solidFill>
                <a:latin typeface="Courier New"/>
                <a:cs typeface="Courier New"/>
                <a:sym typeface="Courier New"/>
              </a:rPr>
              <a:t>khong</a:t>
            </a:r>
            <a:r>
              <a:rPr lang="en-US" sz="1600" b="1" dirty="0">
                <a:solidFill>
                  <a:schemeClr val="bg1">
                    <a:lumMod val="75000"/>
                  </a:schemeClr>
                </a:solidFill>
                <a:latin typeface="Courier New"/>
                <a:cs typeface="Courier New"/>
                <a:sym typeface="Courier New"/>
              </a:rPr>
              <a:t> lam </a:t>
            </a:r>
            <a:r>
              <a:rPr lang="en-US" sz="1600" b="1" dirty="0" err="1">
                <a:solidFill>
                  <a:schemeClr val="bg1">
                    <a:lumMod val="75000"/>
                  </a:schemeClr>
                </a:solidFill>
                <a:latin typeface="Courier New"/>
                <a:cs typeface="Courier New"/>
                <a:sym typeface="Courier New"/>
              </a:rPr>
              <a:t>gi</a:t>
            </a:r>
            <a:r>
              <a:rPr lang="en-US" sz="1600" b="1" dirty="0">
                <a:solidFill>
                  <a:schemeClr val="bg1">
                    <a:lumMod val="75000"/>
                  </a:schemeClr>
                </a:solidFill>
                <a:latin typeface="Courier New"/>
                <a:cs typeface="Courier New"/>
                <a:sym typeface="Courier New"/>
              </a:rPr>
              <a:t>*/</a:t>
            </a:r>
            <a:endParaRPr lang="en-US" sz="1600" b="1" dirty="0">
              <a:solidFill>
                <a:schemeClr val="bg1">
                  <a:lumMod val="75000"/>
                </a:schemeClr>
              </a:solidFill>
              <a:latin typeface="Courier New"/>
              <a:cs typeface="Courier New"/>
            </a:endParaRPr>
          </a:p>
          <a:p>
            <a:pPr marL="234950" lvl="2" indent="-234950">
              <a:lnSpc>
                <a:spcPct val="140000"/>
              </a:lnSpc>
              <a:spcBef>
                <a:spcPts val="300"/>
              </a:spcBef>
              <a:spcAft>
                <a:spcPts val="300"/>
              </a:spcAft>
              <a:buClr>
                <a:schemeClr val="dk1"/>
              </a:buClr>
              <a:buSzPts val="1800"/>
              <a:buNone/>
            </a:pPr>
            <a:r>
              <a:rPr lang="en-US" sz="1600" b="1" dirty="0">
                <a:latin typeface="Courier New"/>
                <a:cs typeface="Courier New"/>
                <a:sym typeface="Courier New"/>
              </a:rPr>
              <a:t>	</a:t>
            </a:r>
            <a:r>
              <a:rPr lang="en-US" sz="1600" b="1" dirty="0" err="1">
                <a:latin typeface="Courier New"/>
                <a:cs typeface="Courier New"/>
                <a:sym typeface="Courier New"/>
              </a:rPr>
              <a:t>nextConsumer</a:t>
            </a:r>
            <a:r>
              <a:rPr lang="en-US" sz="1600" b="1" dirty="0">
                <a:latin typeface="Courier New"/>
                <a:cs typeface="Courier New"/>
                <a:sym typeface="Courier New"/>
              </a:rPr>
              <a:t> = buffer[out];</a:t>
            </a:r>
            <a:endParaRPr lang="en-US" sz="1600" b="1" dirty="0">
              <a:latin typeface="Courier New"/>
              <a:cs typeface="Courier New"/>
            </a:endParaRPr>
          </a:p>
          <a:p>
            <a:pPr marL="234950" lvl="2" indent="-234950">
              <a:lnSpc>
                <a:spcPct val="140000"/>
              </a:lnSpc>
              <a:spcBef>
                <a:spcPts val="300"/>
              </a:spcBef>
              <a:spcAft>
                <a:spcPts val="300"/>
              </a:spcAft>
              <a:buClr>
                <a:schemeClr val="dk1"/>
              </a:buClr>
              <a:buSzPts val="1800"/>
              <a:buNone/>
            </a:pPr>
            <a:r>
              <a:rPr lang="en-US" sz="1600" b="1" dirty="0">
                <a:latin typeface="Courier New"/>
                <a:cs typeface="Courier New"/>
                <a:sym typeface="Courier New"/>
              </a:rPr>
              <a:t>	</a:t>
            </a:r>
            <a:r>
              <a:rPr lang="en-US" sz="1600" b="1" dirty="0">
                <a:gradFill>
                  <a:gsLst>
                    <a:gs pos="0">
                      <a:srgbClr val="FFC000"/>
                    </a:gs>
                    <a:gs pos="100000">
                      <a:srgbClr val="FF0000"/>
                    </a:gs>
                  </a:gsLst>
                  <a:lin ang="5400000" scaled="1"/>
                </a:gradFill>
                <a:latin typeface="Courier New"/>
                <a:cs typeface="Courier New"/>
                <a:sym typeface="Courier New"/>
              </a:rPr>
              <a:t>count--;</a:t>
            </a:r>
            <a:endParaRPr lang="en-US" sz="1600" b="1" dirty="0">
              <a:gradFill>
                <a:gsLst>
                  <a:gs pos="0">
                    <a:srgbClr val="FFC000"/>
                  </a:gs>
                  <a:gs pos="100000">
                    <a:srgbClr val="FF0000"/>
                  </a:gs>
                </a:gsLst>
                <a:lin ang="5400000" scaled="1"/>
              </a:gradFill>
              <a:latin typeface="Courier New"/>
              <a:cs typeface="Courier New"/>
            </a:endParaRPr>
          </a:p>
          <a:p>
            <a:pPr marL="234950" lvl="2" indent="-234950">
              <a:lnSpc>
                <a:spcPct val="140000"/>
              </a:lnSpc>
              <a:spcBef>
                <a:spcPts val="300"/>
              </a:spcBef>
              <a:spcAft>
                <a:spcPts val="300"/>
              </a:spcAft>
              <a:buClr>
                <a:schemeClr val="dk1"/>
              </a:buClr>
              <a:buSzPts val="1800"/>
              <a:buNone/>
            </a:pPr>
            <a:r>
              <a:rPr lang="en-US" sz="1600" b="1" dirty="0">
                <a:latin typeface="Courier New"/>
                <a:cs typeface="Courier New"/>
                <a:sym typeface="Courier New"/>
              </a:rPr>
              <a:t>	out = (out+1)%BUFFER_SIZE; }</a:t>
            </a:r>
            <a:endParaRPr lang="en-US" sz="1600" b="1" dirty="0">
              <a:latin typeface="Courier New"/>
              <a:cs typeface="Courier New"/>
            </a:endParaRPr>
          </a:p>
        </p:txBody>
      </p:sp>
      <p:sp>
        <p:nvSpPr>
          <p:cNvPr id="4" name="Footer Placeholder 3">
            <a:extLst>
              <a:ext uri="{FF2B5EF4-FFF2-40B4-BE49-F238E27FC236}">
                <a16:creationId xmlns:a16="http://schemas.microsoft.com/office/drawing/2014/main" id="{E168A927-DE5E-C491-44C8-43F07666E3D7}"/>
              </a:ext>
            </a:extLst>
          </p:cNvPr>
          <p:cNvSpPr>
            <a:spLocks noGrp="1"/>
          </p:cNvSpPr>
          <p:nvPr>
            <p:ph type="ftr" sz="quarter" idx="11"/>
          </p:nvPr>
        </p:nvSpPr>
        <p:spPr/>
        <p:txBody>
          <a:bodyPr/>
          <a:lstStyle/>
          <a:p>
            <a:r>
              <a:rPr lang="vi-VN"/>
              <a:t>Thực hiện bởi Trường Đại học Công nghệ Thông tin, ĐHQG-HCM</a:t>
            </a:r>
            <a:endParaRPr lang="en-VN" dirty="0"/>
          </a:p>
        </p:txBody>
      </p:sp>
      <p:sp>
        <p:nvSpPr>
          <p:cNvPr id="5" name="Slide Number Placeholder 4">
            <a:extLst>
              <a:ext uri="{FF2B5EF4-FFF2-40B4-BE49-F238E27FC236}">
                <a16:creationId xmlns:a16="http://schemas.microsoft.com/office/drawing/2014/main" id="{8A06B7CC-E355-FC71-408A-6833BFC5BA81}"/>
              </a:ext>
            </a:extLst>
          </p:cNvPr>
          <p:cNvSpPr>
            <a:spLocks noGrp="1"/>
          </p:cNvSpPr>
          <p:nvPr>
            <p:ph type="sldNum" sz="quarter" idx="4294967295"/>
          </p:nvPr>
        </p:nvSpPr>
        <p:spPr>
          <a:xfrm>
            <a:off x="11891939" y="6567157"/>
            <a:ext cx="291600" cy="291600"/>
          </a:xfrm>
        </p:spPr>
        <p:txBody>
          <a:bodyPr/>
          <a:lstStyle/>
          <a:p>
            <a:fld id="{D8B0B3AC-44A8-D142-AAF6-9A453466E1A4}" type="slidenum">
              <a:rPr lang="en-VN" smtClean="0"/>
              <a:pPr/>
              <a:t>7</a:t>
            </a:fld>
            <a:endParaRPr lang="en-VN" dirty="0"/>
          </a:p>
        </p:txBody>
      </p:sp>
      <p:grpSp>
        <p:nvGrpSpPr>
          <p:cNvPr id="33" name="Group 32">
            <a:extLst>
              <a:ext uri="{FF2B5EF4-FFF2-40B4-BE49-F238E27FC236}">
                <a16:creationId xmlns:a16="http://schemas.microsoft.com/office/drawing/2014/main" id="{38FBFA21-8B7A-0803-9488-AB75FCDA44C0}"/>
              </a:ext>
            </a:extLst>
          </p:cNvPr>
          <p:cNvGrpSpPr/>
          <p:nvPr/>
        </p:nvGrpSpPr>
        <p:grpSpPr>
          <a:xfrm>
            <a:off x="4572000" y="4951307"/>
            <a:ext cx="585417" cy="562167"/>
            <a:chOff x="5510581" y="4756587"/>
            <a:chExt cx="585417" cy="562167"/>
          </a:xfrm>
        </p:grpSpPr>
        <p:sp>
          <p:nvSpPr>
            <p:cNvPr id="14" name="Rectangle 13">
              <a:extLst>
                <a:ext uri="{FF2B5EF4-FFF2-40B4-BE49-F238E27FC236}">
                  <a16:creationId xmlns:a16="http://schemas.microsoft.com/office/drawing/2014/main" id="{A6A2DEEA-9560-B231-F118-64FDFDA68B50}"/>
                </a:ext>
              </a:extLst>
            </p:cNvPr>
            <p:cNvSpPr>
              <a:spLocks noChangeAspect="1"/>
            </p:cNvSpPr>
            <p:nvPr/>
          </p:nvSpPr>
          <p:spPr>
            <a:xfrm>
              <a:off x="5609074" y="5010503"/>
              <a:ext cx="309600" cy="308251"/>
            </a:xfrm>
            <a:prstGeom prst="rect">
              <a:avLst/>
            </a:prstGeom>
            <a:solidFill>
              <a:schemeClr val="bg1"/>
            </a:solidFill>
            <a:ln cap="rnd">
              <a:gradFill>
                <a:gsLst>
                  <a:gs pos="0">
                    <a:srgbClr val="00C6FF"/>
                  </a:gs>
                  <a:gs pos="100000">
                    <a:srgbClr val="0072FF"/>
                  </a:gs>
                </a:gsLst>
                <a:lin ang="5400000" scaled="1"/>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VN" sz="1200" dirty="0">
                  <a:solidFill>
                    <a:schemeClr val="tx1"/>
                  </a:solidFill>
                  <a:latin typeface="Arial" panose="020B0604020202020204" pitchFamily="34" charset="0"/>
                  <a:cs typeface="Arial" panose="020B0604020202020204" pitchFamily="34" charset="0"/>
                </a:rPr>
                <a:t>5</a:t>
              </a:r>
            </a:p>
          </p:txBody>
        </p:sp>
        <p:sp>
          <p:nvSpPr>
            <p:cNvPr id="15" name="TextBox 14">
              <a:extLst>
                <a:ext uri="{FF2B5EF4-FFF2-40B4-BE49-F238E27FC236}">
                  <a16:creationId xmlns:a16="http://schemas.microsoft.com/office/drawing/2014/main" id="{8347AA4C-F675-EB84-C83D-6CE19DE9EC2C}"/>
                </a:ext>
              </a:extLst>
            </p:cNvPr>
            <p:cNvSpPr txBox="1"/>
            <p:nvPr/>
          </p:nvSpPr>
          <p:spPr>
            <a:xfrm>
              <a:off x="5510581" y="4756587"/>
              <a:ext cx="585417" cy="253916"/>
            </a:xfrm>
            <a:prstGeom prst="rect">
              <a:avLst/>
            </a:prstGeom>
            <a:noFill/>
          </p:spPr>
          <p:txBody>
            <a:bodyPr wrap="none" rtlCol="0">
              <a:spAutoFit/>
            </a:bodyPr>
            <a:lstStyle/>
            <a:p>
              <a:r>
                <a:rPr lang="en-VN" sz="1000" dirty="0">
                  <a:latin typeface="Courier New" panose="02070309020205020404" pitchFamily="49" charset="0"/>
                  <a:cs typeface="Courier New" panose="02070309020205020404" pitchFamily="49" charset="0"/>
                </a:rPr>
                <a:t>count</a:t>
              </a:r>
            </a:p>
          </p:txBody>
        </p:sp>
      </p:grpSp>
      <p:cxnSp>
        <p:nvCxnSpPr>
          <p:cNvPr id="19" name="Elbow Connector 18">
            <a:extLst>
              <a:ext uri="{FF2B5EF4-FFF2-40B4-BE49-F238E27FC236}">
                <a16:creationId xmlns:a16="http://schemas.microsoft.com/office/drawing/2014/main" id="{232E1ABE-BBF5-1F2F-4F82-F59CAD389439}"/>
              </a:ext>
            </a:extLst>
          </p:cNvPr>
          <p:cNvCxnSpPr>
            <a:cxnSpLocks/>
            <a:endCxn id="14" idx="1"/>
          </p:cNvCxnSpPr>
          <p:nvPr/>
        </p:nvCxnSpPr>
        <p:spPr>
          <a:xfrm>
            <a:off x="2203422" y="4597860"/>
            <a:ext cx="2467071" cy="761489"/>
          </a:xfrm>
          <a:prstGeom prst="bentConnector3">
            <a:avLst>
              <a:gd name="adj1" fmla="val 88370"/>
            </a:avLst>
          </a:prstGeom>
          <a:ln w="19050" cap="rnd">
            <a:gradFill>
              <a:gsLst>
                <a:gs pos="0">
                  <a:srgbClr val="00C6FF"/>
                </a:gs>
                <a:gs pos="100000">
                  <a:srgbClr val="0072FF"/>
                </a:gs>
              </a:gsLst>
              <a:lin ang="5400000" scaled="1"/>
            </a:gradFill>
            <a:round/>
            <a:tailEnd type="triangle"/>
          </a:ln>
        </p:spPr>
        <p:style>
          <a:lnRef idx="1">
            <a:schemeClr val="accent1"/>
          </a:lnRef>
          <a:fillRef idx="0">
            <a:schemeClr val="accent1"/>
          </a:fillRef>
          <a:effectRef idx="0">
            <a:schemeClr val="accent1"/>
          </a:effectRef>
          <a:fontRef idx="minor">
            <a:schemeClr val="tx1"/>
          </a:fontRef>
        </p:style>
      </p:cxnSp>
      <p:cxnSp>
        <p:nvCxnSpPr>
          <p:cNvPr id="58" name="Elbow Connector 57">
            <a:extLst>
              <a:ext uri="{FF2B5EF4-FFF2-40B4-BE49-F238E27FC236}">
                <a16:creationId xmlns:a16="http://schemas.microsoft.com/office/drawing/2014/main" id="{47ACEFF7-25B7-6C70-68DB-3E7DA21F2C11}"/>
              </a:ext>
            </a:extLst>
          </p:cNvPr>
          <p:cNvCxnSpPr>
            <a:cxnSpLocks/>
            <a:endCxn id="14" idx="3"/>
          </p:cNvCxnSpPr>
          <p:nvPr/>
        </p:nvCxnSpPr>
        <p:spPr>
          <a:xfrm rot="10800000" flipV="1">
            <a:off x="4980093" y="4724601"/>
            <a:ext cx="2480122" cy="634747"/>
          </a:xfrm>
          <a:prstGeom prst="bentConnector3">
            <a:avLst>
              <a:gd name="adj1" fmla="val 50000"/>
            </a:avLst>
          </a:prstGeom>
          <a:ln w="19050" cap="rnd">
            <a:gradFill>
              <a:gsLst>
                <a:gs pos="0">
                  <a:srgbClr val="FFC000"/>
                </a:gs>
                <a:gs pos="100000">
                  <a:srgbClr val="FF0000"/>
                </a:gs>
              </a:gsLst>
              <a:lin ang="5400000" scaled="1"/>
            </a:gradFill>
            <a:round/>
            <a:tailEnd type="triangle"/>
          </a:ln>
        </p:spPr>
        <p:style>
          <a:lnRef idx="1">
            <a:schemeClr val="accent1"/>
          </a:lnRef>
          <a:fillRef idx="0">
            <a:schemeClr val="accent1"/>
          </a:fillRef>
          <a:effectRef idx="0">
            <a:schemeClr val="accent1"/>
          </a:effectRef>
          <a:fontRef idx="minor">
            <a:schemeClr val="tx1"/>
          </a:fontRef>
        </p:style>
      </p:cxnSp>
      <p:sp>
        <p:nvSpPr>
          <p:cNvPr id="80" name="Line Callout 2 79">
            <a:extLst>
              <a:ext uri="{FF2B5EF4-FFF2-40B4-BE49-F238E27FC236}">
                <a16:creationId xmlns:a16="http://schemas.microsoft.com/office/drawing/2014/main" id="{CD2FC1FD-1B53-F87C-2A50-5AF47CC793B7}"/>
              </a:ext>
            </a:extLst>
          </p:cNvPr>
          <p:cNvSpPr/>
          <p:nvPr/>
        </p:nvSpPr>
        <p:spPr>
          <a:xfrm>
            <a:off x="8409758" y="6362461"/>
            <a:ext cx="1401745" cy="296426"/>
          </a:xfrm>
          <a:prstGeom prst="borderCallout2">
            <a:avLst>
              <a:gd name="adj1" fmla="val 18750"/>
              <a:gd name="adj2" fmla="val -8333"/>
              <a:gd name="adj3" fmla="val 18750"/>
              <a:gd name="adj4" fmla="val -16667"/>
              <a:gd name="adj5" fmla="val -109534"/>
              <a:gd name="adj6" fmla="val -55049"/>
            </a:avLst>
          </a:prstGeom>
          <a:solidFill>
            <a:schemeClr val="bg1"/>
          </a:soli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75000"/>
                    <a:lumOff val="25000"/>
                  </a:schemeClr>
                </a:solidFill>
                <a:latin typeface="Arial" panose="020B0604020202020204" pitchFamily="34" charset="0"/>
                <a:cs typeface="Arial" panose="020B0604020202020204" pitchFamily="34" charset="0"/>
              </a:rPr>
              <a:t>b</a:t>
            </a:r>
            <a:r>
              <a:rPr lang="en-VN" sz="1200" dirty="0">
                <a:solidFill>
                  <a:schemeClr val="tx1">
                    <a:lumMod val="75000"/>
                    <a:lumOff val="25000"/>
                  </a:schemeClr>
                </a:solidFill>
                <a:latin typeface="Arial" panose="020B0604020202020204" pitchFamily="34" charset="0"/>
                <a:cs typeface="Arial" panose="020B0604020202020204" pitchFamily="34" charset="0"/>
              </a:rPr>
              <a:t>ounded buffer</a:t>
            </a:r>
          </a:p>
        </p:txBody>
      </p:sp>
      <mc:AlternateContent xmlns:mc="http://schemas.openxmlformats.org/markup-compatibility/2006" xmlns:pslz="http://schemas.microsoft.com/office/powerpoint/2016/slidezoom">
        <mc:Choice Requires="pslz">
          <p:graphicFrame>
            <p:nvGraphicFramePr>
              <p:cNvPr id="9" name="Slide Zoom 8">
                <a:extLst>
                  <a:ext uri="{FF2B5EF4-FFF2-40B4-BE49-F238E27FC236}">
                    <a16:creationId xmlns:a16="http://schemas.microsoft.com/office/drawing/2014/main" id="{6879690D-1989-92D7-C4EE-EEE8A8607D1C}"/>
                  </a:ext>
                </a:extLst>
              </p:cNvPr>
              <p:cNvGraphicFramePr>
                <a:graphicFrameLocks noChangeAspect="1"/>
              </p:cNvGraphicFramePr>
              <p:nvPr>
                <p:extLst>
                  <p:ext uri="{D42A27DB-BD31-4B8C-83A1-F6EECF244321}">
                    <p14:modId xmlns:p14="http://schemas.microsoft.com/office/powerpoint/2010/main" val="213827864"/>
                  </p:ext>
                </p:extLst>
              </p:nvPr>
            </p:nvGraphicFramePr>
            <p:xfrm>
              <a:off x="4572000" y="4871899"/>
              <a:ext cx="3048000" cy="1714500"/>
            </p:xfrm>
            <a:graphic>
              <a:graphicData uri="http://schemas.microsoft.com/office/powerpoint/2016/slidezoom">
                <pslz:sldZm>
                  <pslz:sldZmObj sldId="309" cId="3938355923">
                    <pslz:zmPr id="{92F3A9A0-3FBE-8A4B-AC03-5BBC8D13CB58}" returnToParent="0" transitionDur="1000" showBg="0">
                      <p166:blipFill xmlns:p166="http://schemas.microsoft.com/office/powerpoint/2016/6/main">
                        <a:blip r:embed="rId2"/>
                        <a:stretch>
                          <a:fillRect/>
                        </a:stretch>
                      </p166:blipFill>
                      <p166:spPr xmlns:p166="http://schemas.microsoft.com/office/powerpoint/2016/6/main">
                        <a:xfrm>
                          <a:off x="0" y="0"/>
                          <a:ext cx="3048000" cy="1714500"/>
                        </a:xfrm>
                        <a:prstGeom prst="rect">
                          <a:avLst/>
                        </a:prstGeom>
                      </p166:spPr>
                    </pslz:zmPr>
                  </pslz:sldZmObj>
                </pslz:sldZm>
              </a:graphicData>
            </a:graphic>
          </p:graphicFrame>
        </mc:Choice>
        <mc:Fallback xmlns="">
          <p:pic>
            <p:nvPicPr>
              <p:cNvPr id="9" name="Slide Zoom 8">
                <a:hlinkClick r:id="rId3" action="ppaction://hlinksldjump"/>
                <a:extLst>
                  <a:ext uri="{FF2B5EF4-FFF2-40B4-BE49-F238E27FC236}">
                    <a16:creationId xmlns:a16="http://schemas.microsoft.com/office/drawing/2014/main" id="{6879690D-1989-92D7-C4EE-EEE8A8607D1C}"/>
                  </a:ext>
                </a:extLst>
              </p:cNvPr>
              <p:cNvPicPr>
                <a:picLocks noGrp="1" noRot="1" noChangeAspect="1" noMove="1" noResize="1" noEditPoints="1" noAdjustHandles="1" noChangeArrowheads="1" noChangeShapeType="1"/>
              </p:cNvPicPr>
              <p:nvPr/>
            </p:nvPicPr>
            <p:blipFill>
              <a:blip r:embed="rId4"/>
              <a:stretch>
                <a:fillRect/>
              </a:stretch>
            </p:blipFill>
            <p:spPr>
              <a:xfrm>
                <a:off x="4572000" y="4871899"/>
                <a:ext cx="3048000" cy="1714500"/>
              </a:xfrm>
              <a:prstGeom prst="rect">
                <a:avLst/>
              </a:prstGeom>
            </p:spPr>
          </p:pic>
        </mc:Fallback>
      </mc:AlternateContent>
    </p:spTree>
    <p:extLst>
      <p:ext uri="{BB962C8B-B14F-4D97-AF65-F5344CB8AC3E}">
        <p14:creationId xmlns:p14="http://schemas.microsoft.com/office/powerpoint/2010/main" val="1312075746"/>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3D99663-A877-89D2-7677-EB6546D480E8}"/>
              </a:ext>
            </a:extLst>
          </p:cNvPr>
          <p:cNvSpPr txBox="1"/>
          <p:nvPr/>
        </p:nvSpPr>
        <p:spPr>
          <a:xfrm>
            <a:off x="267235" y="2857500"/>
            <a:ext cx="2680544" cy="646333"/>
          </a:xfrm>
          <a:prstGeom prst="rect">
            <a:avLst/>
          </a:prstGeom>
          <a:noFill/>
        </p:spPr>
        <p:txBody>
          <a:bodyPr wrap="none" rtlCol="0">
            <a:spAutoFit/>
          </a:bodyPr>
          <a:lstStyle/>
          <a:p>
            <a:r>
              <a:rPr lang="en-US" sz="3600" dirty="0">
                <a:latin typeface="Courier New" panose="02070309020205020404" pitchFamily="49" charset="0"/>
                <a:cs typeface="Courier New" panose="02070309020205020404" pitchFamily="49" charset="0"/>
              </a:rPr>
              <a:t>b</a:t>
            </a:r>
            <a:r>
              <a:rPr lang="en-VN" sz="3600" dirty="0">
                <a:latin typeface="Courier New" panose="02070309020205020404" pitchFamily="49" charset="0"/>
                <a:cs typeface="Courier New" panose="02070309020205020404" pitchFamily="49" charset="0"/>
              </a:rPr>
              <a:t>uffer[8]</a:t>
            </a:r>
          </a:p>
        </p:txBody>
      </p:sp>
      <p:sp>
        <p:nvSpPr>
          <p:cNvPr id="5" name="Rectangle 4">
            <a:extLst>
              <a:ext uri="{FF2B5EF4-FFF2-40B4-BE49-F238E27FC236}">
                <a16:creationId xmlns:a16="http://schemas.microsoft.com/office/drawing/2014/main" id="{8A740FC3-B7A6-8DB5-DA4A-38D0217FC226}"/>
              </a:ext>
            </a:extLst>
          </p:cNvPr>
          <p:cNvSpPr>
            <a:spLocks noChangeAspect="1"/>
          </p:cNvSpPr>
          <p:nvPr/>
        </p:nvSpPr>
        <p:spPr>
          <a:xfrm>
            <a:off x="712420" y="4005192"/>
            <a:ext cx="1399382" cy="1393284"/>
          </a:xfrm>
          <a:prstGeom prst="rect">
            <a:avLst/>
          </a:prstGeom>
          <a:solidFill>
            <a:schemeClr val="bg1"/>
          </a:solidFill>
          <a:ln cap="rnd">
            <a:gradFill>
              <a:gsLst>
                <a:gs pos="0">
                  <a:srgbClr val="00C6FF"/>
                </a:gs>
                <a:gs pos="99000">
                  <a:srgbClr val="0072FF"/>
                </a:gs>
              </a:gsLst>
              <a:lin ang="5400000" scaled="1"/>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VN" sz="4800" dirty="0">
                <a:solidFill>
                  <a:schemeClr val="tx1"/>
                </a:solidFill>
                <a:latin typeface="Arial" panose="020B0604020202020204" pitchFamily="34" charset="0"/>
                <a:cs typeface="Arial" panose="020B0604020202020204" pitchFamily="34" charset="0"/>
              </a:rPr>
              <a:t>2</a:t>
            </a:r>
          </a:p>
        </p:txBody>
      </p:sp>
      <p:sp>
        <p:nvSpPr>
          <p:cNvPr id="6" name="Rectangle 5">
            <a:extLst>
              <a:ext uri="{FF2B5EF4-FFF2-40B4-BE49-F238E27FC236}">
                <a16:creationId xmlns:a16="http://schemas.microsoft.com/office/drawing/2014/main" id="{0477C4EA-F26D-E025-C15E-001DB094C483}"/>
              </a:ext>
            </a:extLst>
          </p:cNvPr>
          <p:cNvSpPr>
            <a:spLocks noChangeAspect="1"/>
          </p:cNvSpPr>
          <p:nvPr/>
        </p:nvSpPr>
        <p:spPr>
          <a:xfrm>
            <a:off x="2111802" y="4005192"/>
            <a:ext cx="1399382" cy="1393284"/>
          </a:xfrm>
          <a:prstGeom prst="rect">
            <a:avLst/>
          </a:prstGeom>
          <a:solidFill>
            <a:schemeClr val="bg1"/>
          </a:solidFill>
          <a:ln cap="rnd">
            <a:gradFill>
              <a:gsLst>
                <a:gs pos="0">
                  <a:srgbClr val="00C6FF"/>
                </a:gs>
                <a:gs pos="99000">
                  <a:srgbClr val="0072FF"/>
                </a:gs>
              </a:gsLst>
              <a:lin ang="5400000" scaled="1"/>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VN" sz="4800" dirty="0">
                <a:solidFill>
                  <a:schemeClr val="tx1"/>
                </a:solidFill>
                <a:latin typeface="Arial" panose="020B0604020202020204" pitchFamily="34" charset="0"/>
                <a:cs typeface="Arial" panose="020B0604020202020204" pitchFamily="34" charset="0"/>
              </a:rPr>
              <a:t>1</a:t>
            </a:r>
          </a:p>
        </p:txBody>
      </p:sp>
      <p:sp>
        <p:nvSpPr>
          <p:cNvPr id="7" name="Rectangle 6">
            <a:extLst>
              <a:ext uri="{FF2B5EF4-FFF2-40B4-BE49-F238E27FC236}">
                <a16:creationId xmlns:a16="http://schemas.microsoft.com/office/drawing/2014/main" id="{3103CD36-2B27-D7AB-4499-545077CBA685}"/>
              </a:ext>
            </a:extLst>
          </p:cNvPr>
          <p:cNvSpPr>
            <a:spLocks noChangeAspect="1"/>
          </p:cNvSpPr>
          <p:nvPr/>
        </p:nvSpPr>
        <p:spPr>
          <a:xfrm>
            <a:off x="3511183" y="4005192"/>
            <a:ext cx="1399382" cy="1393284"/>
          </a:xfrm>
          <a:prstGeom prst="rect">
            <a:avLst/>
          </a:prstGeom>
          <a:solidFill>
            <a:schemeClr val="bg1"/>
          </a:solidFill>
          <a:ln cap="rnd">
            <a:gradFill>
              <a:gsLst>
                <a:gs pos="0">
                  <a:srgbClr val="00C6FF"/>
                </a:gs>
                <a:gs pos="99000">
                  <a:srgbClr val="0072FF"/>
                </a:gs>
              </a:gsLst>
              <a:lin ang="5400000" scaled="1"/>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VN" sz="4800" dirty="0">
                <a:solidFill>
                  <a:schemeClr val="tx1"/>
                </a:solidFill>
                <a:latin typeface="Arial" panose="020B0604020202020204" pitchFamily="34" charset="0"/>
                <a:cs typeface="Arial" panose="020B0604020202020204" pitchFamily="34" charset="0"/>
              </a:rPr>
              <a:t>4</a:t>
            </a:r>
          </a:p>
        </p:txBody>
      </p:sp>
      <p:sp>
        <p:nvSpPr>
          <p:cNvPr id="8" name="Rectangle 7">
            <a:extLst>
              <a:ext uri="{FF2B5EF4-FFF2-40B4-BE49-F238E27FC236}">
                <a16:creationId xmlns:a16="http://schemas.microsoft.com/office/drawing/2014/main" id="{BB62902F-4761-C365-9E43-E8205AD1316F}"/>
              </a:ext>
            </a:extLst>
          </p:cNvPr>
          <p:cNvSpPr>
            <a:spLocks noChangeAspect="1"/>
          </p:cNvSpPr>
          <p:nvPr/>
        </p:nvSpPr>
        <p:spPr>
          <a:xfrm>
            <a:off x="4910565" y="4005192"/>
            <a:ext cx="1399382" cy="1393284"/>
          </a:xfrm>
          <a:prstGeom prst="rect">
            <a:avLst/>
          </a:prstGeom>
          <a:solidFill>
            <a:schemeClr val="bg1"/>
          </a:solidFill>
          <a:ln cap="rnd">
            <a:gradFill>
              <a:gsLst>
                <a:gs pos="0">
                  <a:srgbClr val="00C6FF"/>
                </a:gs>
                <a:gs pos="99000">
                  <a:srgbClr val="0072FF"/>
                </a:gs>
              </a:gsLst>
              <a:lin ang="5400000" scaled="1"/>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VN" sz="4800" dirty="0">
                <a:solidFill>
                  <a:schemeClr val="tx1"/>
                </a:solidFill>
                <a:latin typeface="Arial" panose="020B0604020202020204" pitchFamily="34" charset="0"/>
                <a:cs typeface="Arial" panose="020B0604020202020204" pitchFamily="34" charset="0"/>
              </a:rPr>
              <a:t>5</a:t>
            </a:r>
          </a:p>
        </p:txBody>
      </p:sp>
      <p:sp>
        <p:nvSpPr>
          <p:cNvPr id="9" name="Rectangle 8">
            <a:extLst>
              <a:ext uri="{FF2B5EF4-FFF2-40B4-BE49-F238E27FC236}">
                <a16:creationId xmlns:a16="http://schemas.microsoft.com/office/drawing/2014/main" id="{C2388BE4-FBB4-6FFE-1E9E-CB0D8938A7C4}"/>
              </a:ext>
            </a:extLst>
          </p:cNvPr>
          <p:cNvSpPr>
            <a:spLocks noChangeAspect="1"/>
          </p:cNvSpPr>
          <p:nvPr/>
        </p:nvSpPr>
        <p:spPr>
          <a:xfrm>
            <a:off x="6309947" y="4005192"/>
            <a:ext cx="1399382" cy="1393284"/>
          </a:xfrm>
          <a:prstGeom prst="rect">
            <a:avLst/>
          </a:prstGeom>
          <a:solidFill>
            <a:schemeClr val="bg1"/>
          </a:solidFill>
          <a:ln cap="rnd">
            <a:gradFill>
              <a:gsLst>
                <a:gs pos="0">
                  <a:srgbClr val="00C6FF"/>
                </a:gs>
                <a:gs pos="99000">
                  <a:srgbClr val="0072FF"/>
                </a:gs>
              </a:gsLst>
              <a:lin ang="5400000" scaled="1"/>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VN" sz="4800" dirty="0">
                <a:solidFill>
                  <a:schemeClr val="tx1"/>
                </a:solidFill>
                <a:latin typeface="Arial" panose="020B0604020202020204" pitchFamily="34" charset="0"/>
                <a:cs typeface="Arial" panose="020B0604020202020204" pitchFamily="34" charset="0"/>
              </a:rPr>
              <a:t>2</a:t>
            </a:r>
          </a:p>
        </p:txBody>
      </p:sp>
      <p:sp>
        <p:nvSpPr>
          <p:cNvPr id="10" name="Rectangle 9">
            <a:extLst>
              <a:ext uri="{FF2B5EF4-FFF2-40B4-BE49-F238E27FC236}">
                <a16:creationId xmlns:a16="http://schemas.microsoft.com/office/drawing/2014/main" id="{42FBE81B-F5CF-9424-E1F6-0BBC04898102}"/>
              </a:ext>
            </a:extLst>
          </p:cNvPr>
          <p:cNvSpPr>
            <a:spLocks noChangeAspect="1"/>
          </p:cNvSpPr>
          <p:nvPr/>
        </p:nvSpPr>
        <p:spPr>
          <a:xfrm>
            <a:off x="7709328" y="4005192"/>
            <a:ext cx="1399382" cy="1393284"/>
          </a:xfrm>
          <a:prstGeom prst="rect">
            <a:avLst/>
          </a:prstGeom>
          <a:solidFill>
            <a:schemeClr val="bg1"/>
          </a:solidFill>
          <a:ln cap="rnd">
            <a:gradFill>
              <a:gsLst>
                <a:gs pos="0">
                  <a:srgbClr val="00C6FF"/>
                </a:gs>
                <a:gs pos="100000">
                  <a:srgbClr val="0072FF"/>
                </a:gs>
              </a:gsLst>
              <a:lin ang="5400000" scaled="1"/>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VN" sz="4800" dirty="0">
                <a:solidFill>
                  <a:schemeClr val="tx1"/>
                </a:solidFill>
                <a:latin typeface="Arial" panose="020B0604020202020204" pitchFamily="34" charset="0"/>
                <a:cs typeface="Arial" panose="020B0604020202020204" pitchFamily="34" charset="0"/>
              </a:rPr>
              <a:t>3</a:t>
            </a:r>
          </a:p>
        </p:txBody>
      </p:sp>
      <p:sp>
        <p:nvSpPr>
          <p:cNvPr id="11" name="Rectangle 10">
            <a:extLst>
              <a:ext uri="{FF2B5EF4-FFF2-40B4-BE49-F238E27FC236}">
                <a16:creationId xmlns:a16="http://schemas.microsoft.com/office/drawing/2014/main" id="{751BB4E1-3C6A-A024-D072-CE95BD082429}"/>
              </a:ext>
            </a:extLst>
          </p:cNvPr>
          <p:cNvSpPr>
            <a:spLocks noChangeAspect="1"/>
          </p:cNvSpPr>
          <p:nvPr/>
        </p:nvSpPr>
        <p:spPr>
          <a:xfrm>
            <a:off x="9108710" y="4005192"/>
            <a:ext cx="1399382" cy="1393284"/>
          </a:xfrm>
          <a:prstGeom prst="rect">
            <a:avLst/>
          </a:prstGeom>
          <a:solidFill>
            <a:schemeClr val="bg1"/>
          </a:solidFill>
          <a:ln cap="rnd">
            <a:gradFill>
              <a:gsLst>
                <a:gs pos="0">
                  <a:srgbClr val="00C6FF"/>
                </a:gs>
                <a:gs pos="100000">
                  <a:srgbClr val="0072FF"/>
                </a:gs>
              </a:gsLst>
              <a:lin ang="5400000" scaled="1"/>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VN" sz="4800" dirty="0">
                <a:solidFill>
                  <a:schemeClr val="tx1"/>
                </a:solidFill>
                <a:latin typeface="Arial" panose="020B0604020202020204" pitchFamily="34" charset="0"/>
                <a:cs typeface="Arial" panose="020B0604020202020204" pitchFamily="34" charset="0"/>
              </a:rPr>
              <a:t>7</a:t>
            </a:r>
          </a:p>
        </p:txBody>
      </p:sp>
      <p:sp>
        <p:nvSpPr>
          <p:cNvPr id="12" name="Rectangle 11">
            <a:extLst>
              <a:ext uri="{FF2B5EF4-FFF2-40B4-BE49-F238E27FC236}">
                <a16:creationId xmlns:a16="http://schemas.microsoft.com/office/drawing/2014/main" id="{ACDA892C-7A8A-A9B2-0F26-9FD0B7F4C26A}"/>
              </a:ext>
            </a:extLst>
          </p:cNvPr>
          <p:cNvSpPr>
            <a:spLocks noChangeAspect="1"/>
          </p:cNvSpPr>
          <p:nvPr/>
        </p:nvSpPr>
        <p:spPr>
          <a:xfrm>
            <a:off x="10508091" y="4005192"/>
            <a:ext cx="1399382" cy="1393284"/>
          </a:xfrm>
          <a:prstGeom prst="rect">
            <a:avLst/>
          </a:prstGeom>
          <a:solidFill>
            <a:schemeClr val="bg1"/>
          </a:solidFill>
          <a:ln cap="rnd">
            <a:gradFill>
              <a:gsLst>
                <a:gs pos="0">
                  <a:srgbClr val="00C6FF"/>
                </a:gs>
                <a:gs pos="100000">
                  <a:srgbClr val="0072FF"/>
                </a:gs>
              </a:gsLst>
              <a:lin ang="5400000" scaled="1"/>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VN" sz="4800" dirty="0">
                <a:solidFill>
                  <a:schemeClr val="tx1"/>
                </a:solidFill>
                <a:latin typeface="Arial" panose="020B0604020202020204" pitchFamily="34" charset="0"/>
                <a:cs typeface="Arial" panose="020B0604020202020204" pitchFamily="34" charset="0"/>
              </a:rPr>
              <a:t>4</a:t>
            </a:r>
          </a:p>
        </p:txBody>
      </p:sp>
    </p:spTree>
    <p:extLst>
      <p:ext uri="{BB962C8B-B14F-4D97-AF65-F5344CB8AC3E}">
        <p14:creationId xmlns:p14="http://schemas.microsoft.com/office/powerpoint/2010/main" val="3938355923"/>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3D99663-A877-89D2-7677-EB6546D480E8}"/>
              </a:ext>
            </a:extLst>
          </p:cNvPr>
          <p:cNvSpPr txBox="1"/>
          <p:nvPr/>
        </p:nvSpPr>
        <p:spPr>
          <a:xfrm>
            <a:off x="4314356" y="1620336"/>
            <a:ext cx="1843774" cy="461665"/>
          </a:xfrm>
          <a:prstGeom prst="rect">
            <a:avLst/>
          </a:prstGeom>
          <a:noFill/>
        </p:spPr>
        <p:txBody>
          <a:bodyPr wrap="none" rtlCol="0">
            <a:spAutoFit/>
          </a:bodyPr>
          <a:lstStyle/>
          <a:p>
            <a:r>
              <a:rPr lang="en-US" sz="2400" dirty="0">
                <a:latin typeface="Courier New" panose="02070309020205020404" pitchFamily="49" charset="0"/>
                <a:cs typeface="Courier New" panose="02070309020205020404" pitchFamily="49" charset="0"/>
              </a:rPr>
              <a:t>b</a:t>
            </a:r>
            <a:r>
              <a:rPr lang="en-VN" sz="2400" dirty="0">
                <a:latin typeface="Courier New" panose="02070309020205020404" pitchFamily="49" charset="0"/>
                <a:cs typeface="Courier New" panose="02070309020205020404" pitchFamily="49" charset="0"/>
              </a:rPr>
              <a:t>uffer[8]</a:t>
            </a:r>
          </a:p>
        </p:txBody>
      </p:sp>
      <p:sp>
        <p:nvSpPr>
          <p:cNvPr id="5" name="Rectangle 4">
            <a:extLst>
              <a:ext uri="{FF2B5EF4-FFF2-40B4-BE49-F238E27FC236}">
                <a16:creationId xmlns:a16="http://schemas.microsoft.com/office/drawing/2014/main" id="{8A740FC3-B7A6-8DB5-DA4A-38D0217FC226}"/>
              </a:ext>
            </a:extLst>
          </p:cNvPr>
          <p:cNvSpPr>
            <a:spLocks noChangeAspect="1"/>
          </p:cNvSpPr>
          <p:nvPr/>
        </p:nvSpPr>
        <p:spPr>
          <a:xfrm rot="14562217">
            <a:off x="4632342" y="4605873"/>
            <a:ext cx="564192" cy="561736"/>
          </a:xfrm>
          <a:prstGeom prst="rect">
            <a:avLst/>
          </a:prstGeom>
          <a:solidFill>
            <a:schemeClr val="bg1"/>
          </a:solidFill>
          <a:ln cap="rnd">
            <a:gradFill>
              <a:gsLst>
                <a:gs pos="0">
                  <a:srgbClr val="00C6FF"/>
                </a:gs>
                <a:gs pos="99000">
                  <a:srgbClr val="0072FF"/>
                </a:gs>
              </a:gsLst>
              <a:lin ang="5400000" scaled="1"/>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VN" sz="3600" dirty="0">
                <a:solidFill>
                  <a:schemeClr val="tx1"/>
                </a:solidFill>
                <a:latin typeface="Arial" panose="020B0604020202020204" pitchFamily="34" charset="0"/>
                <a:cs typeface="Arial" panose="020B0604020202020204" pitchFamily="34" charset="0"/>
              </a:rPr>
              <a:t>2</a:t>
            </a:r>
          </a:p>
        </p:txBody>
      </p:sp>
      <p:sp>
        <p:nvSpPr>
          <p:cNvPr id="6" name="Rectangle 5">
            <a:extLst>
              <a:ext uri="{FF2B5EF4-FFF2-40B4-BE49-F238E27FC236}">
                <a16:creationId xmlns:a16="http://schemas.microsoft.com/office/drawing/2014/main" id="{0477C4EA-F26D-E025-C15E-001DB094C483}"/>
              </a:ext>
            </a:extLst>
          </p:cNvPr>
          <p:cNvSpPr>
            <a:spLocks noChangeAspect="1"/>
          </p:cNvSpPr>
          <p:nvPr/>
        </p:nvSpPr>
        <p:spPr>
          <a:xfrm rot="17262217">
            <a:off x="4509314" y="3700432"/>
            <a:ext cx="564192" cy="561736"/>
          </a:xfrm>
          <a:prstGeom prst="rect">
            <a:avLst/>
          </a:prstGeom>
          <a:solidFill>
            <a:schemeClr val="bg1"/>
          </a:solidFill>
          <a:ln cap="rnd">
            <a:gradFill>
              <a:gsLst>
                <a:gs pos="0">
                  <a:srgbClr val="00C6FF"/>
                </a:gs>
                <a:gs pos="99000">
                  <a:srgbClr val="0072FF"/>
                </a:gs>
              </a:gsLst>
              <a:lin ang="5400000" scaled="1"/>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VN" sz="3600" dirty="0">
                <a:solidFill>
                  <a:schemeClr val="tx1"/>
                </a:solidFill>
                <a:latin typeface="Arial" panose="020B0604020202020204" pitchFamily="34" charset="0"/>
                <a:cs typeface="Arial" panose="020B0604020202020204" pitchFamily="34" charset="0"/>
              </a:rPr>
              <a:t>1</a:t>
            </a:r>
          </a:p>
        </p:txBody>
      </p:sp>
      <p:sp>
        <p:nvSpPr>
          <p:cNvPr id="7" name="Rectangle 6">
            <a:extLst>
              <a:ext uri="{FF2B5EF4-FFF2-40B4-BE49-F238E27FC236}">
                <a16:creationId xmlns:a16="http://schemas.microsoft.com/office/drawing/2014/main" id="{3103CD36-2B27-D7AB-4499-545077CBA685}"/>
              </a:ext>
            </a:extLst>
          </p:cNvPr>
          <p:cNvSpPr>
            <a:spLocks noChangeAspect="1"/>
          </p:cNvSpPr>
          <p:nvPr/>
        </p:nvSpPr>
        <p:spPr>
          <a:xfrm rot="19962217">
            <a:off x="5123469" y="3012037"/>
            <a:ext cx="564194" cy="561734"/>
          </a:xfrm>
          <a:prstGeom prst="rect">
            <a:avLst/>
          </a:prstGeom>
          <a:solidFill>
            <a:schemeClr val="bg1"/>
          </a:solidFill>
          <a:ln cap="rnd">
            <a:gradFill>
              <a:gsLst>
                <a:gs pos="0">
                  <a:srgbClr val="00C6FF"/>
                </a:gs>
                <a:gs pos="99000">
                  <a:srgbClr val="0072FF"/>
                </a:gs>
              </a:gsLst>
              <a:lin ang="5400000" scaled="1"/>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VN" sz="3600" dirty="0">
                <a:solidFill>
                  <a:schemeClr val="tx1"/>
                </a:solidFill>
                <a:latin typeface="Arial" panose="020B0604020202020204" pitchFamily="34" charset="0"/>
                <a:cs typeface="Arial" panose="020B0604020202020204" pitchFamily="34" charset="0"/>
              </a:rPr>
              <a:t>4</a:t>
            </a:r>
          </a:p>
        </p:txBody>
      </p:sp>
      <p:sp>
        <p:nvSpPr>
          <p:cNvPr id="8" name="Rectangle 7">
            <a:extLst>
              <a:ext uri="{FF2B5EF4-FFF2-40B4-BE49-F238E27FC236}">
                <a16:creationId xmlns:a16="http://schemas.microsoft.com/office/drawing/2014/main" id="{BB62902F-4761-C365-9E43-E8205AD1316F}"/>
              </a:ext>
            </a:extLst>
          </p:cNvPr>
          <p:cNvSpPr>
            <a:spLocks noChangeAspect="1"/>
          </p:cNvSpPr>
          <p:nvPr/>
        </p:nvSpPr>
        <p:spPr>
          <a:xfrm rot="1062217">
            <a:off x="6030177" y="2915580"/>
            <a:ext cx="564194" cy="561734"/>
          </a:xfrm>
          <a:prstGeom prst="rect">
            <a:avLst/>
          </a:prstGeom>
          <a:solidFill>
            <a:schemeClr val="bg1"/>
          </a:solidFill>
          <a:ln cap="rnd">
            <a:gradFill>
              <a:gsLst>
                <a:gs pos="0">
                  <a:srgbClr val="00C6FF"/>
                </a:gs>
                <a:gs pos="99000">
                  <a:srgbClr val="0072FF"/>
                </a:gs>
              </a:gsLst>
              <a:lin ang="5400000" scaled="1"/>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VN" sz="3600" dirty="0">
                <a:solidFill>
                  <a:schemeClr val="tx1"/>
                </a:solidFill>
                <a:latin typeface="Arial" panose="020B0604020202020204" pitchFamily="34" charset="0"/>
                <a:cs typeface="Arial" panose="020B0604020202020204" pitchFamily="34" charset="0"/>
              </a:rPr>
              <a:t>5</a:t>
            </a:r>
          </a:p>
        </p:txBody>
      </p:sp>
      <p:sp>
        <p:nvSpPr>
          <p:cNvPr id="9" name="Rectangle 8">
            <a:extLst>
              <a:ext uri="{FF2B5EF4-FFF2-40B4-BE49-F238E27FC236}">
                <a16:creationId xmlns:a16="http://schemas.microsoft.com/office/drawing/2014/main" id="{C2388BE4-FBB4-6FFE-1E9E-CB0D8938A7C4}"/>
              </a:ext>
            </a:extLst>
          </p:cNvPr>
          <p:cNvSpPr>
            <a:spLocks noChangeAspect="1"/>
          </p:cNvSpPr>
          <p:nvPr/>
        </p:nvSpPr>
        <p:spPr>
          <a:xfrm rot="3762217">
            <a:off x="6708110" y="3534657"/>
            <a:ext cx="564194" cy="561734"/>
          </a:xfrm>
          <a:prstGeom prst="rect">
            <a:avLst/>
          </a:prstGeom>
          <a:solidFill>
            <a:schemeClr val="bg1"/>
          </a:solidFill>
          <a:ln cap="rnd">
            <a:gradFill>
              <a:gsLst>
                <a:gs pos="0">
                  <a:srgbClr val="00C6FF"/>
                </a:gs>
                <a:gs pos="99000">
                  <a:srgbClr val="0072FF"/>
                </a:gs>
              </a:gsLst>
              <a:lin ang="5400000" scaled="1"/>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VN" sz="3600" dirty="0">
                <a:solidFill>
                  <a:schemeClr val="tx1"/>
                </a:solidFill>
                <a:latin typeface="Arial" panose="020B0604020202020204" pitchFamily="34" charset="0"/>
                <a:cs typeface="Arial" panose="020B0604020202020204" pitchFamily="34" charset="0"/>
              </a:rPr>
              <a:t>2</a:t>
            </a:r>
          </a:p>
        </p:txBody>
      </p:sp>
      <p:sp>
        <p:nvSpPr>
          <p:cNvPr id="10" name="Rectangle 9">
            <a:extLst>
              <a:ext uri="{FF2B5EF4-FFF2-40B4-BE49-F238E27FC236}">
                <a16:creationId xmlns:a16="http://schemas.microsoft.com/office/drawing/2014/main" id="{42FBE81B-F5CF-9424-E1F6-0BBC04898102}"/>
              </a:ext>
            </a:extLst>
          </p:cNvPr>
          <p:cNvSpPr>
            <a:spLocks noChangeAspect="1"/>
          </p:cNvSpPr>
          <p:nvPr/>
        </p:nvSpPr>
        <p:spPr>
          <a:xfrm rot="6462217">
            <a:off x="6807984" y="4418738"/>
            <a:ext cx="564194" cy="561734"/>
          </a:xfrm>
          <a:prstGeom prst="rect">
            <a:avLst/>
          </a:prstGeom>
          <a:solidFill>
            <a:schemeClr val="bg1"/>
          </a:solidFill>
          <a:ln cap="rnd">
            <a:gradFill>
              <a:gsLst>
                <a:gs pos="0">
                  <a:srgbClr val="00C6FF"/>
                </a:gs>
                <a:gs pos="100000">
                  <a:srgbClr val="0072FF"/>
                </a:gs>
              </a:gsLst>
              <a:lin ang="5400000" scaled="1"/>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VN" sz="3600" dirty="0">
                <a:solidFill>
                  <a:schemeClr val="tx1"/>
                </a:solidFill>
                <a:latin typeface="Arial" panose="020B0604020202020204" pitchFamily="34" charset="0"/>
                <a:cs typeface="Arial" panose="020B0604020202020204" pitchFamily="34" charset="0"/>
              </a:rPr>
              <a:t>3</a:t>
            </a:r>
          </a:p>
        </p:txBody>
      </p:sp>
      <p:sp>
        <p:nvSpPr>
          <p:cNvPr id="11" name="Rectangle 10">
            <a:extLst>
              <a:ext uri="{FF2B5EF4-FFF2-40B4-BE49-F238E27FC236}">
                <a16:creationId xmlns:a16="http://schemas.microsoft.com/office/drawing/2014/main" id="{751BB4E1-3C6A-A024-D072-CE95BD082429}"/>
              </a:ext>
            </a:extLst>
          </p:cNvPr>
          <p:cNvSpPr>
            <a:spLocks noChangeAspect="1"/>
          </p:cNvSpPr>
          <p:nvPr/>
        </p:nvSpPr>
        <p:spPr>
          <a:xfrm rot="9162217">
            <a:off x="6215268" y="5112213"/>
            <a:ext cx="564194" cy="561738"/>
          </a:xfrm>
          <a:prstGeom prst="rect">
            <a:avLst/>
          </a:prstGeom>
          <a:solidFill>
            <a:schemeClr val="bg1"/>
          </a:solidFill>
          <a:ln cap="rnd">
            <a:gradFill>
              <a:gsLst>
                <a:gs pos="0">
                  <a:srgbClr val="00C6FF"/>
                </a:gs>
                <a:gs pos="100000">
                  <a:srgbClr val="0072FF"/>
                </a:gs>
              </a:gsLst>
              <a:lin ang="5400000" scaled="1"/>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VN" sz="3600" dirty="0">
                <a:solidFill>
                  <a:schemeClr val="tx1"/>
                </a:solidFill>
                <a:latin typeface="Arial" panose="020B0604020202020204" pitchFamily="34" charset="0"/>
                <a:cs typeface="Arial" panose="020B0604020202020204" pitchFamily="34" charset="0"/>
              </a:rPr>
              <a:t>7</a:t>
            </a:r>
          </a:p>
        </p:txBody>
      </p:sp>
      <p:sp>
        <p:nvSpPr>
          <p:cNvPr id="12" name="Rectangle 11">
            <a:extLst>
              <a:ext uri="{FF2B5EF4-FFF2-40B4-BE49-F238E27FC236}">
                <a16:creationId xmlns:a16="http://schemas.microsoft.com/office/drawing/2014/main" id="{ACDA892C-7A8A-A9B2-0F26-9FD0B7F4C26A}"/>
              </a:ext>
            </a:extLst>
          </p:cNvPr>
          <p:cNvSpPr>
            <a:spLocks noChangeAspect="1"/>
          </p:cNvSpPr>
          <p:nvPr/>
        </p:nvSpPr>
        <p:spPr>
          <a:xfrm rot="11862217">
            <a:off x="5284976" y="5277606"/>
            <a:ext cx="564194" cy="561738"/>
          </a:xfrm>
          <a:prstGeom prst="rect">
            <a:avLst/>
          </a:prstGeom>
          <a:solidFill>
            <a:schemeClr val="bg1"/>
          </a:solidFill>
          <a:ln cap="rnd">
            <a:gradFill>
              <a:gsLst>
                <a:gs pos="0">
                  <a:srgbClr val="00C6FF"/>
                </a:gs>
                <a:gs pos="100000">
                  <a:srgbClr val="0072FF"/>
                </a:gs>
              </a:gsLst>
              <a:lin ang="5400000" scaled="1"/>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VN" sz="3600" dirty="0">
                <a:solidFill>
                  <a:schemeClr val="tx1"/>
                </a:solidFill>
                <a:latin typeface="Arial" panose="020B0604020202020204" pitchFamily="34" charset="0"/>
                <a:cs typeface="Arial" panose="020B0604020202020204" pitchFamily="34" charset="0"/>
              </a:rPr>
              <a:t>4</a:t>
            </a:r>
          </a:p>
        </p:txBody>
      </p:sp>
      <p:sp>
        <p:nvSpPr>
          <p:cNvPr id="4" name="Title 1">
            <a:extLst>
              <a:ext uri="{FF2B5EF4-FFF2-40B4-BE49-F238E27FC236}">
                <a16:creationId xmlns:a16="http://schemas.microsoft.com/office/drawing/2014/main" id="{63395F35-97FE-25E5-4EF2-9F468E42153A}"/>
              </a:ext>
            </a:extLst>
          </p:cNvPr>
          <p:cNvSpPr txBox="1">
            <a:spLocks/>
          </p:cNvSpPr>
          <p:nvPr/>
        </p:nvSpPr>
        <p:spPr>
          <a:xfrm>
            <a:off x="838198" y="-910954"/>
            <a:ext cx="10515600" cy="979200"/>
          </a:xfrm>
          <a:prstGeom prst="rect">
            <a:avLst/>
          </a:prstGeom>
        </p:spPr>
        <p:txBody>
          <a:bodyPr/>
          <a:lstStyle>
            <a:lvl1pPr algn="l" defTabSz="914400" rtl="0" eaLnBrk="1" latinLnBrk="0" hangingPunct="1">
              <a:lnSpc>
                <a:spcPct val="90000"/>
              </a:lnSpc>
              <a:spcBef>
                <a:spcPct val="0"/>
              </a:spcBef>
              <a:buNone/>
              <a:defRPr sz="4000" b="1" kern="1200">
                <a:gradFill flip="none" rotWithShape="1">
                  <a:gsLst>
                    <a:gs pos="0">
                      <a:srgbClr val="0072FF"/>
                    </a:gs>
                    <a:gs pos="100000">
                      <a:srgbClr val="00C6FF"/>
                    </a:gs>
                  </a:gsLst>
                  <a:lin ang="2700000" scaled="1"/>
                  <a:tileRect/>
                </a:gradFill>
                <a:effectLst>
                  <a:innerShdw blurRad="114300">
                    <a:schemeClr val="bg1"/>
                  </a:innerShdw>
                </a:effectLst>
                <a:latin typeface="Times New Roman" panose="02020603050405020304" pitchFamily="18" charset="0"/>
                <a:ea typeface="+mj-ea"/>
                <a:cs typeface="Times New Roman" panose="02020603050405020304" pitchFamily="18" charset="0"/>
              </a:defRPr>
            </a:lvl1pPr>
          </a:lstStyle>
          <a:p>
            <a:r>
              <a:rPr lang="en-VN"/>
              <a:t>5.1.1. Bài toán Producer vs. Consumer</a:t>
            </a:r>
            <a:endParaRPr lang="en-VN" dirty="0"/>
          </a:p>
        </p:txBody>
      </p:sp>
      <p:sp>
        <p:nvSpPr>
          <p:cNvPr id="13" name="Text Placeholder 9">
            <a:extLst>
              <a:ext uri="{FF2B5EF4-FFF2-40B4-BE49-F238E27FC236}">
                <a16:creationId xmlns:a16="http://schemas.microsoft.com/office/drawing/2014/main" id="{7D56A7E2-F243-3A71-7E5E-0FB27FCB11D5}"/>
              </a:ext>
            </a:extLst>
          </p:cNvPr>
          <p:cNvSpPr txBox="1">
            <a:spLocks/>
          </p:cNvSpPr>
          <p:nvPr/>
        </p:nvSpPr>
        <p:spPr>
          <a:xfrm>
            <a:off x="-4065684" y="232257"/>
            <a:ext cx="3099166" cy="82391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VN" dirty="0">
                <a:gradFill>
                  <a:gsLst>
                    <a:gs pos="0">
                      <a:srgbClr val="00C6FF"/>
                    </a:gs>
                    <a:gs pos="100000">
                      <a:srgbClr val="0072FF"/>
                    </a:gs>
                  </a:gsLst>
                  <a:lin ang="5400000" scaled="1"/>
                </a:gradFill>
              </a:rPr>
              <a:t>Producer</a:t>
            </a:r>
          </a:p>
        </p:txBody>
      </p:sp>
      <p:sp>
        <p:nvSpPr>
          <p:cNvPr id="14" name="Content Placeholder 10">
            <a:extLst>
              <a:ext uri="{FF2B5EF4-FFF2-40B4-BE49-F238E27FC236}">
                <a16:creationId xmlns:a16="http://schemas.microsoft.com/office/drawing/2014/main" id="{057A2B5C-B539-A5AA-9CC2-9313C1AD5D95}"/>
              </a:ext>
            </a:extLst>
          </p:cNvPr>
          <p:cNvSpPr txBox="1">
            <a:spLocks/>
          </p:cNvSpPr>
          <p:nvPr/>
        </p:nvSpPr>
        <p:spPr>
          <a:xfrm>
            <a:off x="-4065685" y="847535"/>
            <a:ext cx="4179363" cy="2303964"/>
          </a:xfrm>
          <a:prstGeom prst="rect">
            <a:avLst/>
          </a:prstGeom>
        </p:spPr>
        <p:txBody>
          <a:bodyPr>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34950" lvl="2" indent="-234950">
              <a:lnSpc>
                <a:spcPct val="140000"/>
              </a:lnSpc>
              <a:spcBef>
                <a:spcPts val="300"/>
              </a:spcBef>
              <a:spcAft>
                <a:spcPts val="300"/>
              </a:spcAft>
              <a:buClr>
                <a:schemeClr val="dk1"/>
              </a:buClr>
              <a:buSzPts val="1800"/>
              <a:buFont typeface="Arial" panose="020B0604020202020204" pitchFamily="34" charset="0"/>
              <a:buNone/>
            </a:pPr>
            <a:r>
              <a:rPr lang="en-US" sz="1800">
                <a:latin typeface="Courier New"/>
                <a:ea typeface="Courier New"/>
                <a:cs typeface="Courier New"/>
                <a:sym typeface="Courier New"/>
              </a:rPr>
              <a:t>item nextProduce;</a:t>
            </a:r>
            <a:endParaRPr lang="en-US" sz="1400"/>
          </a:p>
          <a:p>
            <a:pPr marL="234950" lvl="2" indent="-234950">
              <a:lnSpc>
                <a:spcPct val="140000"/>
              </a:lnSpc>
              <a:spcBef>
                <a:spcPts val="300"/>
              </a:spcBef>
              <a:spcAft>
                <a:spcPts val="300"/>
              </a:spcAft>
              <a:buClr>
                <a:schemeClr val="dk1"/>
              </a:buClr>
              <a:buSzPts val="1800"/>
              <a:buFont typeface="Arial" panose="020B0604020202020204" pitchFamily="34" charset="0"/>
              <a:buNone/>
            </a:pPr>
            <a:r>
              <a:rPr lang="en-US" sz="1800">
                <a:latin typeface="Courier New"/>
                <a:ea typeface="Courier New"/>
                <a:cs typeface="Courier New"/>
                <a:sym typeface="Courier New"/>
              </a:rPr>
              <a:t>while(1){</a:t>
            </a:r>
            <a:endParaRPr lang="en-US" sz="1400"/>
          </a:p>
          <a:p>
            <a:pPr marL="234950" lvl="2" indent="-234950">
              <a:lnSpc>
                <a:spcPct val="140000"/>
              </a:lnSpc>
              <a:spcBef>
                <a:spcPts val="300"/>
              </a:spcBef>
              <a:spcAft>
                <a:spcPts val="300"/>
              </a:spcAft>
              <a:buClr>
                <a:schemeClr val="dk1"/>
              </a:buClr>
              <a:buSzPts val="1800"/>
              <a:buFont typeface="Arial" panose="020B0604020202020204" pitchFamily="34" charset="0"/>
              <a:buNone/>
            </a:pPr>
            <a:r>
              <a:rPr lang="en-US" sz="1800">
                <a:latin typeface="Courier New"/>
                <a:ea typeface="Courier New"/>
                <a:cs typeface="Courier New"/>
                <a:sym typeface="Courier New"/>
              </a:rPr>
              <a:t>	while(count == BUFFER_SIZE); 	</a:t>
            </a:r>
            <a:r>
              <a:rPr lang="en-US" sz="1800">
                <a:solidFill>
                  <a:schemeClr val="bg1">
                    <a:lumMod val="75000"/>
                  </a:schemeClr>
                </a:solidFill>
                <a:latin typeface="Courier New"/>
                <a:ea typeface="Courier New"/>
                <a:cs typeface="Courier New"/>
                <a:sym typeface="Courier New"/>
              </a:rPr>
              <a:t>/*khong lam gi*/</a:t>
            </a:r>
            <a:endParaRPr lang="en-US" sz="1400">
              <a:solidFill>
                <a:schemeClr val="bg1">
                  <a:lumMod val="75000"/>
                </a:schemeClr>
              </a:solidFill>
            </a:endParaRPr>
          </a:p>
          <a:p>
            <a:pPr marL="234950" lvl="2" indent="-234950">
              <a:lnSpc>
                <a:spcPct val="140000"/>
              </a:lnSpc>
              <a:spcBef>
                <a:spcPts val="300"/>
              </a:spcBef>
              <a:spcAft>
                <a:spcPts val="300"/>
              </a:spcAft>
              <a:buClr>
                <a:schemeClr val="dk1"/>
              </a:buClr>
              <a:buSzPts val="1800"/>
              <a:buFont typeface="Arial" panose="020B0604020202020204" pitchFamily="34" charset="0"/>
              <a:buNone/>
            </a:pPr>
            <a:r>
              <a:rPr lang="en-US" sz="1800">
                <a:latin typeface="Courier New"/>
                <a:ea typeface="Courier New"/>
                <a:cs typeface="Courier New"/>
                <a:sym typeface="Courier New"/>
              </a:rPr>
              <a:t>	buffer[in] = nextProducer;</a:t>
            </a:r>
            <a:endParaRPr lang="en-US" sz="1400"/>
          </a:p>
          <a:p>
            <a:pPr marL="234950" lvl="2" indent="-234950">
              <a:lnSpc>
                <a:spcPct val="140000"/>
              </a:lnSpc>
              <a:spcBef>
                <a:spcPts val="300"/>
              </a:spcBef>
              <a:spcAft>
                <a:spcPts val="300"/>
              </a:spcAft>
              <a:buClr>
                <a:schemeClr val="dk1"/>
              </a:buClr>
              <a:buSzPts val="1800"/>
              <a:buFont typeface="Arial" panose="020B0604020202020204" pitchFamily="34" charset="0"/>
              <a:buNone/>
            </a:pPr>
            <a:r>
              <a:rPr lang="en-US" sz="1800">
                <a:latin typeface="Courier New"/>
                <a:ea typeface="Courier New"/>
                <a:cs typeface="Courier New"/>
                <a:sym typeface="Courier New"/>
              </a:rPr>
              <a:t>	</a:t>
            </a:r>
            <a:r>
              <a:rPr lang="en-US" sz="1800" b="1">
                <a:gradFill>
                  <a:gsLst>
                    <a:gs pos="0">
                      <a:srgbClr val="00C6FF"/>
                    </a:gs>
                    <a:gs pos="100000">
                      <a:srgbClr val="0072FF"/>
                    </a:gs>
                  </a:gsLst>
                  <a:lin ang="5400000" scaled="1"/>
                </a:gradFill>
                <a:latin typeface="Courier New"/>
                <a:ea typeface="Courier New"/>
                <a:cs typeface="Courier New"/>
                <a:sym typeface="Courier New"/>
              </a:rPr>
              <a:t>count++;</a:t>
            </a:r>
            <a:endParaRPr lang="en-US" sz="1400" b="1">
              <a:gradFill>
                <a:gsLst>
                  <a:gs pos="0">
                    <a:srgbClr val="00C6FF"/>
                  </a:gs>
                  <a:gs pos="100000">
                    <a:srgbClr val="0072FF"/>
                  </a:gs>
                </a:gsLst>
                <a:lin ang="5400000" scaled="1"/>
              </a:gradFill>
            </a:endParaRPr>
          </a:p>
          <a:p>
            <a:pPr marL="234950" lvl="2" indent="-234950">
              <a:lnSpc>
                <a:spcPct val="140000"/>
              </a:lnSpc>
              <a:spcBef>
                <a:spcPts val="300"/>
              </a:spcBef>
              <a:spcAft>
                <a:spcPts val="300"/>
              </a:spcAft>
              <a:buClr>
                <a:schemeClr val="dk1"/>
              </a:buClr>
              <a:buSzPts val="1800"/>
              <a:buFont typeface="Arial" panose="020B0604020202020204" pitchFamily="34" charset="0"/>
              <a:buNone/>
            </a:pPr>
            <a:r>
              <a:rPr lang="en-US" sz="1800">
                <a:latin typeface="Courier New"/>
                <a:ea typeface="Courier New"/>
                <a:cs typeface="Courier New"/>
                <a:sym typeface="Courier New"/>
              </a:rPr>
              <a:t>	in = (in+1)%BUFFER_SIZE</a:t>
            </a:r>
            <a:r>
              <a:rPr lang="en-US" sz="1400">
                <a:latin typeface="Courier New"/>
                <a:ea typeface="Courier New"/>
                <a:cs typeface="Courier New"/>
                <a:sym typeface="Courier New"/>
              </a:rPr>
              <a:t>;}</a:t>
            </a:r>
            <a:endParaRPr lang="en-VN" sz="1800" dirty="0"/>
          </a:p>
        </p:txBody>
      </p:sp>
      <p:sp>
        <p:nvSpPr>
          <p:cNvPr id="15" name="Text Placeholder 11">
            <a:extLst>
              <a:ext uri="{FF2B5EF4-FFF2-40B4-BE49-F238E27FC236}">
                <a16:creationId xmlns:a16="http://schemas.microsoft.com/office/drawing/2014/main" id="{93794A67-752F-1F3B-F841-CBCA03D9280E}"/>
              </a:ext>
            </a:extLst>
          </p:cNvPr>
          <p:cNvSpPr txBox="1">
            <a:spLocks/>
          </p:cNvSpPr>
          <p:nvPr/>
        </p:nvSpPr>
        <p:spPr>
          <a:xfrm>
            <a:off x="13017060" y="232257"/>
            <a:ext cx="3114429" cy="82391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VN" dirty="0">
                <a:gradFill>
                  <a:gsLst>
                    <a:gs pos="0">
                      <a:srgbClr val="00C6FF"/>
                    </a:gs>
                    <a:gs pos="100000">
                      <a:srgbClr val="0072FF"/>
                    </a:gs>
                  </a:gsLst>
                  <a:lin ang="5400000" scaled="1"/>
                </a:gradFill>
              </a:rPr>
              <a:t>Consumer</a:t>
            </a:r>
          </a:p>
        </p:txBody>
      </p:sp>
      <p:sp>
        <p:nvSpPr>
          <p:cNvPr id="16" name="Content Placeholder 12">
            <a:extLst>
              <a:ext uri="{FF2B5EF4-FFF2-40B4-BE49-F238E27FC236}">
                <a16:creationId xmlns:a16="http://schemas.microsoft.com/office/drawing/2014/main" id="{48A7EDE3-4E88-E2A7-48FA-F86F02345EFF}"/>
              </a:ext>
            </a:extLst>
          </p:cNvPr>
          <p:cNvSpPr txBox="1">
            <a:spLocks/>
          </p:cNvSpPr>
          <p:nvPr/>
        </p:nvSpPr>
        <p:spPr>
          <a:xfrm>
            <a:off x="13017060" y="847535"/>
            <a:ext cx="3749709" cy="2504930"/>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34950" lvl="2" indent="-234950">
              <a:lnSpc>
                <a:spcPct val="140000"/>
              </a:lnSpc>
              <a:spcBef>
                <a:spcPts val="300"/>
              </a:spcBef>
              <a:spcAft>
                <a:spcPts val="300"/>
              </a:spcAft>
              <a:buClr>
                <a:schemeClr val="dk1"/>
              </a:buClr>
              <a:buSzPts val="1800"/>
              <a:buFont typeface="Arial" panose="020B0604020202020204" pitchFamily="34" charset="0"/>
              <a:buNone/>
            </a:pPr>
            <a:r>
              <a:rPr lang="en-US" sz="1400">
                <a:latin typeface="Courier New"/>
                <a:cs typeface="Courier New"/>
                <a:sym typeface="Courier New"/>
              </a:rPr>
              <a:t>item nextConsumer;</a:t>
            </a:r>
            <a:endParaRPr lang="en-US" sz="1400">
              <a:latin typeface="Courier New"/>
              <a:cs typeface="Courier New"/>
            </a:endParaRPr>
          </a:p>
          <a:p>
            <a:pPr marL="234950" lvl="2" indent="-234950">
              <a:lnSpc>
                <a:spcPct val="140000"/>
              </a:lnSpc>
              <a:spcBef>
                <a:spcPts val="300"/>
              </a:spcBef>
              <a:spcAft>
                <a:spcPts val="300"/>
              </a:spcAft>
              <a:buClr>
                <a:schemeClr val="dk1"/>
              </a:buClr>
              <a:buSzPts val="1800"/>
              <a:buFont typeface="Arial" panose="020B0604020202020204" pitchFamily="34" charset="0"/>
              <a:buNone/>
            </a:pPr>
            <a:r>
              <a:rPr lang="en-US" sz="1400">
                <a:latin typeface="Courier New"/>
                <a:cs typeface="Courier New"/>
                <a:sym typeface="Courier New"/>
              </a:rPr>
              <a:t>while(1){</a:t>
            </a:r>
            <a:endParaRPr lang="en-US" sz="1400">
              <a:latin typeface="Courier New"/>
              <a:cs typeface="Courier New"/>
            </a:endParaRPr>
          </a:p>
          <a:p>
            <a:pPr marL="234950" lvl="2" indent="-234950">
              <a:lnSpc>
                <a:spcPct val="140000"/>
              </a:lnSpc>
              <a:spcBef>
                <a:spcPts val="300"/>
              </a:spcBef>
              <a:spcAft>
                <a:spcPts val="300"/>
              </a:spcAft>
              <a:buClr>
                <a:schemeClr val="dk1"/>
              </a:buClr>
              <a:buSzPts val="1800"/>
              <a:buFont typeface="Arial" panose="020B0604020202020204" pitchFamily="34" charset="0"/>
              <a:buNone/>
            </a:pPr>
            <a:r>
              <a:rPr lang="en-US" sz="1400">
                <a:latin typeface="Courier New"/>
                <a:cs typeface="Courier New"/>
                <a:sym typeface="Courier New"/>
              </a:rPr>
              <a:t>	while(count == 0);</a:t>
            </a:r>
          </a:p>
          <a:p>
            <a:pPr marL="234950" lvl="2" indent="-234950">
              <a:lnSpc>
                <a:spcPct val="140000"/>
              </a:lnSpc>
              <a:spcBef>
                <a:spcPts val="300"/>
              </a:spcBef>
              <a:spcAft>
                <a:spcPts val="300"/>
              </a:spcAft>
              <a:buClr>
                <a:schemeClr val="dk1"/>
              </a:buClr>
              <a:buSzPts val="1800"/>
              <a:buFont typeface="Arial" panose="020B0604020202020204" pitchFamily="34" charset="0"/>
              <a:buNone/>
            </a:pPr>
            <a:r>
              <a:rPr lang="en-US" sz="1400">
                <a:latin typeface="Courier New"/>
                <a:cs typeface="Courier New"/>
                <a:sym typeface="Courier New"/>
              </a:rPr>
              <a:t>		</a:t>
            </a:r>
            <a:r>
              <a:rPr lang="en-US" sz="1400">
                <a:solidFill>
                  <a:schemeClr val="bg1">
                    <a:lumMod val="75000"/>
                  </a:schemeClr>
                </a:solidFill>
                <a:latin typeface="Courier New"/>
                <a:cs typeface="Courier New"/>
                <a:sym typeface="Courier New"/>
              </a:rPr>
              <a:t>/*khong lam gi*/</a:t>
            </a:r>
            <a:endParaRPr lang="en-US" sz="1400">
              <a:solidFill>
                <a:schemeClr val="bg1">
                  <a:lumMod val="75000"/>
                </a:schemeClr>
              </a:solidFill>
              <a:latin typeface="Courier New"/>
              <a:cs typeface="Courier New"/>
            </a:endParaRPr>
          </a:p>
          <a:p>
            <a:pPr marL="234950" lvl="2" indent="-234950">
              <a:lnSpc>
                <a:spcPct val="140000"/>
              </a:lnSpc>
              <a:spcBef>
                <a:spcPts val="300"/>
              </a:spcBef>
              <a:spcAft>
                <a:spcPts val="300"/>
              </a:spcAft>
              <a:buClr>
                <a:schemeClr val="dk1"/>
              </a:buClr>
              <a:buSzPts val="1800"/>
              <a:buFont typeface="Arial" panose="020B0604020202020204" pitchFamily="34" charset="0"/>
              <a:buNone/>
            </a:pPr>
            <a:r>
              <a:rPr lang="en-US" sz="1400">
                <a:latin typeface="Courier New"/>
                <a:cs typeface="Courier New"/>
                <a:sym typeface="Courier New"/>
              </a:rPr>
              <a:t>	nextConsumer = buffer[out];</a:t>
            </a:r>
            <a:endParaRPr lang="en-US" sz="1400">
              <a:latin typeface="Courier New"/>
              <a:cs typeface="Courier New"/>
            </a:endParaRPr>
          </a:p>
          <a:p>
            <a:pPr marL="234950" lvl="2" indent="-234950">
              <a:lnSpc>
                <a:spcPct val="140000"/>
              </a:lnSpc>
              <a:spcBef>
                <a:spcPts val="300"/>
              </a:spcBef>
              <a:spcAft>
                <a:spcPts val="300"/>
              </a:spcAft>
              <a:buClr>
                <a:schemeClr val="dk1"/>
              </a:buClr>
              <a:buSzPts val="1800"/>
              <a:buFont typeface="Arial" panose="020B0604020202020204" pitchFamily="34" charset="0"/>
              <a:buNone/>
            </a:pPr>
            <a:r>
              <a:rPr lang="en-US" sz="1400">
                <a:latin typeface="Courier New"/>
                <a:cs typeface="Courier New"/>
                <a:sym typeface="Courier New"/>
              </a:rPr>
              <a:t>	</a:t>
            </a:r>
            <a:r>
              <a:rPr lang="en-US" sz="1400" b="1">
                <a:gradFill>
                  <a:gsLst>
                    <a:gs pos="0">
                      <a:srgbClr val="FFC000"/>
                    </a:gs>
                    <a:gs pos="100000">
                      <a:srgbClr val="FF0000"/>
                    </a:gs>
                  </a:gsLst>
                  <a:lin ang="5400000" scaled="1"/>
                </a:gradFill>
                <a:latin typeface="Courier New"/>
                <a:cs typeface="Courier New"/>
                <a:sym typeface="Courier New"/>
              </a:rPr>
              <a:t>count--;</a:t>
            </a:r>
            <a:endParaRPr lang="en-US" sz="1400" b="1">
              <a:gradFill>
                <a:gsLst>
                  <a:gs pos="0">
                    <a:srgbClr val="FFC000"/>
                  </a:gs>
                  <a:gs pos="100000">
                    <a:srgbClr val="FF0000"/>
                  </a:gs>
                </a:gsLst>
                <a:lin ang="5400000" scaled="1"/>
              </a:gradFill>
              <a:latin typeface="Courier New"/>
              <a:cs typeface="Courier New"/>
            </a:endParaRPr>
          </a:p>
          <a:p>
            <a:pPr marL="234950" lvl="2" indent="-234950">
              <a:lnSpc>
                <a:spcPct val="140000"/>
              </a:lnSpc>
              <a:spcBef>
                <a:spcPts val="300"/>
              </a:spcBef>
              <a:spcAft>
                <a:spcPts val="300"/>
              </a:spcAft>
              <a:buClr>
                <a:schemeClr val="dk1"/>
              </a:buClr>
              <a:buSzPts val="1800"/>
              <a:buFont typeface="Arial" panose="020B0604020202020204" pitchFamily="34" charset="0"/>
              <a:buNone/>
            </a:pPr>
            <a:r>
              <a:rPr lang="en-US" sz="1400">
                <a:latin typeface="Courier New"/>
                <a:cs typeface="Courier New"/>
                <a:sym typeface="Courier New"/>
              </a:rPr>
              <a:t>	out = (out+1)%BUFFER_SIZE; }</a:t>
            </a:r>
            <a:endParaRPr lang="en-US" sz="1400" dirty="0">
              <a:latin typeface="Courier New"/>
              <a:cs typeface="Courier New"/>
            </a:endParaRPr>
          </a:p>
        </p:txBody>
      </p:sp>
      <p:cxnSp>
        <p:nvCxnSpPr>
          <p:cNvPr id="20" name="Elbow Connector 19">
            <a:extLst>
              <a:ext uri="{FF2B5EF4-FFF2-40B4-BE49-F238E27FC236}">
                <a16:creationId xmlns:a16="http://schemas.microsoft.com/office/drawing/2014/main" id="{5DB2417B-155C-8FAA-A57A-3366212B9E53}"/>
              </a:ext>
            </a:extLst>
          </p:cNvPr>
          <p:cNvCxnSpPr>
            <a:cxnSpLocks/>
          </p:cNvCxnSpPr>
          <p:nvPr/>
        </p:nvCxnSpPr>
        <p:spPr>
          <a:xfrm>
            <a:off x="-3923097" y="2629841"/>
            <a:ext cx="3182950" cy="999811"/>
          </a:xfrm>
          <a:prstGeom prst="bentConnector3">
            <a:avLst>
              <a:gd name="adj1" fmla="val -3510"/>
            </a:avLst>
          </a:prstGeom>
          <a:ln w="19050" cap="rnd">
            <a:gradFill>
              <a:gsLst>
                <a:gs pos="0">
                  <a:srgbClr val="00C6FF"/>
                </a:gs>
                <a:gs pos="100000">
                  <a:srgbClr val="0072FF"/>
                </a:gs>
              </a:gsLst>
              <a:lin ang="5400000" scaled="1"/>
            </a:gradFill>
            <a:round/>
            <a:tailEnd type="triangle"/>
          </a:ln>
        </p:spPr>
        <p:style>
          <a:lnRef idx="1">
            <a:schemeClr val="accent1"/>
          </a:lnRef>
          <a:fillRef idx="0">
            <a:schemeClr val="accent1"/>
          </a:fillRef>
          <a:effectRef idx="0">
            <a:schemeClr val="accent1"/>
          </a:effectRef>
          <a:fontRef idx="minor">
            <a:schemeClr val="tx1"/>
          </a:fontRef>
        </p:style>
      </p:cxnSp>
      <p:cxnSp>
        <p:nvCxnSpPr>
          <p:cNvPr id="21" name="Elbow Connector 20">
            <a:extLst>
              <a:ext uri="{FF2B5EF4-FFF2-40B4-BE49-F238E27FC236}">
                <a16:creationId xmlns:a16="http://schemas.microsoft.com/office/drawing/2014/main" id="{E0E36B15-899D-EF13-C1E6-634C9BC014B3}"/>
              </a:ext>
            </a:extLst>
          </p:cNvPr>
          <p:cNvCxnSpPr>
            <a:cxnSpLocks/>
          </p:cNvCxnSpPr>
          <p:nvPr/>
        </p:nvCxnSpPr>
        <p:spPr>
          <a:xfrm rot="10800000" flipV="1">
            <a:off x="12510870" y="2966460"/>
            <a:ext cx="2655384" cy="663191"/>
          </a:xfrm>
          <a:prstGeom prst="bentConnector3">
            <a:avLst>
              <a:gd name="adj1" fmla="val 4401"/>
            </a:avLst>
          </a:prstGeom>
          <a:ln w="19050" cap="rnd">
            <a:gradFill>
              <a:gsLst>
                <a:gs pos="0">
                  <a:srgbClr val="FFC000"/>
                </a:gs>
                <a:gs pos="100000">
                  <a:srgbClr val="FF0000"/>
                </a:gs>
              </a:gsLst>
              <a:lin ang="5400000" scaled="1"/>
            </a:gradFill>
            <a:round/>
            <a:tailEnd type="triangle"/>
          </a:ln>
        </p:spPr>
        <p:style>
          <a:lnRef idx="1">
            <a:schemeClr val="accent1"/>
          </a:lnRef>
          <a:fillRef idx="0">
            <a:schemeClr val="accent1"/>
          </a:fillRef>
          <a:effectRef idx="0">
            <a:schemeClr val="accent1"/>
          </a:effectRef>
          <a:fontRef idx="minor">
            <a:schemeClr val="tx1"/>
          </a:fontRef>
        </p:style>
      </p:cxnSp>
      <p:sp>
        <p:nvSpPr>
          <p:cNvPr id="22" name="Line Callout 2 21">
            <a:extLst>
              <a:ext uri="{FF2B5EF4-FFF2-40B4-BE49-F238E27FC236}">
                <a16:creationId xmlns:a16="http://schemas.microsoft.com/office/drawing/2014/main" id="{8FF9C166-C987-F824-BDB6-BEC2D57ADE4F}"/>
              </a:ext>
            </a:extLst>
          </p:cNvPr>
          <p:cNvSpPr/>
          <p:nvPr/>
        </p:nvSpPr>
        <p:spPr>
          <a:xfrm>
            <a:off x="8562829" y="7790785"/>
            <a:ext cx="1401745" cy="296426"/>
          </a:xfrm>
          <a:prstGeom prst="borderCallout2">
            <a:avLst>
              <a:gd name="adj1" fmla="val 18750"/>
              <a:gd name="adj2" fmla="val -8333"/>
              <a:gd name="adj3" fmla="val 18750"/>
              <a:gd name="adj4" fmla="val -16667"/>
              <a:gd name="adj5" fmla="val -109534"/>
              <a:gd name="adj6" fmla="val -55049"/>
            </a:avLst>
          </a:prstGeom>
          <a:solidFill>
            <a:schemeClr val="bg1"/>
          </a:solidFill>
          <a:ln>
            <a:gradFill>
              <a:gsLst>
                <a:gs pos="0">
                  <a:srgbClr val="00C6FF"/>
                </a:gs>
                <a:gs pos="100000">
                  <a:srgbClr val="0072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75000"/>
                    <a:lumOff val="25000"/>
                  </a:schemeClr>
                </a:solidFill>
                <a:latin typeface="Arial" panose="020B0604020202020204" pitchFamily="34" charset="0"/>
                <a:cs typeface="Arial" panose="020B0604020202020204" pitchFamily="34" charset="0"/>
              </a:rPr>
              <a:t>b</a:t>
            </a:r>
            <a:r>
              <a:rPr lang="en-VN" sz="1200" dirty="0">
                <a:solidFill>
                  <a:schemeClr val="tx1">
                    <a:lumMod val="75000"/>
                    <a:lumOff val="25000"/>
                  </a:schemeClr>
                </a:solidFill>
                <a:latin typeface="Arial" panose="020B0604020202020204" pitchFamily="34" charset="0"/>
                <a:cs typeface="Arial" panose="020B0604020202020204" pitchFamily="34" charset="0"/>
              </a:rPr>
              <a:t>ounded buffer</a:t>
            </a:r>
          </a:p>
        </p:txBody>
      </p:sp>
    </p:spTree>
    <p:extLst>
      <p:ext uri="{BB962C8B-B14F-4D97-AF65-F5344CB8AC3E}">
        <p14:creationId xmlns:p14="http://schemas.microsoft.com/office/powerpoint/2010/main" val="1696743208"/>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a:gsLst>
            <a:gs pos="0">
              <a:srgbClr val="00C6FF"/>
            </a:gs>
            <a:gs pos="100000">
              <a:srgbClr val="0072FF"/>
            </a:gs>
          </a:gsLst>
          <a:lin ang="5400000" scaled="1"/>
        </a:gradFill>
        <a:ln>
          <a:gradFill>
            <a:gsLst>
              <a:gs pos="0">
                <a:srgbClr val="00C6FF"/>
              </a:gs>
              <a:gs pos="100000">
                <a:srgbClr val="0072FF"/>
              </a:gs>
            </a:gsLst>
            <a:lin ang="5400000" scaled="1"/>
          </a:gradFill>
        </a:ln>
      </a:spPr>
      <a:bodyPr rtlCol="0" anchor="ctr"/>
      <a:lstStyle>
        <a:defPPr algn="ctr">
          <a:defRPr dirty="0" smtClean="0">
            <a:latin typeface="Arial" panose="020B0604020202020204" pitchFamily="34" charset="0"/>
            <a:cs typeface="Arial" panose="020B0604020202020204" pitchFamily="34" charset="0"/>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lnSpc>
            <a:spcPct val="130000"/>
          </a:lnSpc>
          <a:spcBef>
            <a:spcPts val="300"/>
          </a:spcBef>
          <a:spcAft>
            <a:spcPts val="300"/>
          </a:spcAft>
          <a:defRPr dirty="0" smtClean="0">
            <a:latin typeface="Arial" panose="020B0604020202020204" pitchFamily="34" charset="0"/>
            <a:cs typeface="Arial" panose="020B0604020202020204" pitchFamily="34"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7281</TotalTime>
  <Words>6247</Words>
  <Application>Microsoft Office PowerPoint</Application>
  <PresentationFormat>Widescreen</PresentationFormat>
  <Paragraphs>679</Paragraphs>
  <Slides>58</Slides>
  <Notes>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58</vt:i4>
      </vt:variant>
    </vt:vector>
  </HeadingPairs>
  <TitlesOfParts>
    <vt:vector size="65" baseType="lpstr">
      <vt:lpstr>Arial</vt:lpstr>
      <vt:lpstr>Calibri</vt:lpstr>
      <vt:lpstr>Courier New</vt:lpstr>
      <vt:lpstr>Monotype Sorts</vt:lpstr>
      <vt:lpstr>Times New Roman</vt:lpstr>
      <vt:lpstr>Wingdings</vt:lpstr>
      <vt:lpstr>Office Theme</vt:lpstr>
      <vt:lpstr>PowerPoint Presentation</vt:lpstr>
      <vt:lpstr>PowerPoint Presentation</vt:lpstr>
      <vt:lpstr>PowerPoint Presentation</vt:lpstr>
      <vt:lpstr>PowerPoint Presentation</vt:lpstr>
      <vt:lpstr>5.1.1. Bài toán Producer vs. Consumer</vt:lpstr>
      <vt:lpstr>5.1.1. Bài toán Producer vs. Consumer</vt:lpstr>
      <vt:lpstr>5.1.1. Bài toán Producer vs. Consumer</vt:lpstr>
      <vt:lpstr>PowerPoint Presentation</vt:lpstr>
      <vt:lpstr>PowerPoint Presentation</vt:lpstr>
      <vt:lpstr>5.1.1. Bài toán Producer vs. Consumer</vt:lpstr>
      <vt:lpstr>5.1.1. Bài toán Producer vs. Consumer</vt:lpstr>
      <vt:lpstr>PowerPoint Presentation</vt:lpstr>
      <vt:lpstr>5.1.2. Bài toán cấp phát PID</vt:lpstr>
      <vt:lpstr>PowerPoint Presentation</vt:lpstr>
      <vt:lpstr>5.1.3. Race condition</vt:lpstr>
      <vt:lpstr>5.1.3. Race condition</vt:lpstr>
      <vt:lpstr>PowerPoint Presentation</vt:lpstr>
      <vt:lpstr>5.2 Vấn đề vùng tranh chấp</vt:lpstr>
      <vt:lpstr>5.2 Vấn đề vùng tranh chấp</vt:lpstr>
      <vt:lpstr>PowerPoint Presentation</vt:lpstr>
      <vt:lpstr>5.3.1. Yêu cầu dành cho lời giải</vt:lpstr>
      <vt:lpstr>5.3.1. Yêu cầu dành cho lời giải</vt:lpstr>
      <vt:lpstr>5.3.1. Yêu cầu dành cho lời giải</vt:lpstr>
      <vt:lpstr>5.3.1. Yêu cầu dành cho lời giải</vt:lpstr>
      <vt:lpstr>5.3.1. Yêu cầu dành cho lời giải</vt:lpstr>
      <vt:lpstr>PowerPoint Presentation</vt:lpstr>
      <vt:lpstr>5.3.2. Phân loại giải pháp</vt:lpstr>
      <vt:lpstr>5.3.2. Phân loại giải pháp</vt:lpstr>
      <vt:lpstr>PowerPoint Presentation</vt:lpstr>
      <vt:lpstr>5.4. Các giải pháp dựa trên ngắt</vt:lpstr>
      <vt:lpstr>PowerPoint Presentation</vt:lpstr>
      <vt:lpstr>5.4.1. Giải pháp phần mềm 1</vt:lpstr>
      <vt:lpstr>5.4.1. Giải pháp phần mềm 1</vt:lpstr>
      <vt:lpstr>5.4.1. Giải pháp phần mềm 1</vt:lpstr>
      <vt:lpstr>5.4.1. Giải pháp phần mềm 1</vt:lpstr>
      <vt:lpstr>5.4.1. Giải pháp phần mềm 1</vt:lpstr>
      <vt:lpstr>PowerPoint Presentation</vt:lpstr>
      <vt:lpstr>5.4.2. Giải pháp phần mềm 2</vt:lpstr>
      <vt:lpstr>5.4.2. Giải pháp phần mềm 2</vt:lpstr>
      <vt:lpstr>5.4.2. Giải pháp phần mềm 2</vt:lpstr>
      <vt:lpstr>PowerPoint Presentation</vt:lpstr>
      <vt:lpstr>5.4.3. Giải pháp Peterson</vt:lpstr>
      <vt:lpstr>5.4.3. Giải pháp Peterson</vt:lpstr>
      <vt:lpstr>5.4.3. Giải pháp Peterson</vt:lpstr>
      <vt:lpstr>5.4.3. Giải pháp Peterson</vt:lpstr>
      <vt:lpstr>5.4.3. Giải pháp Peterson</vt:lpstr>
      <vt:lpstr>PowerPoint Presentation</vt:lpstr>
      <vt:lpstr>5.4.4. Giải pháp Peterson và kiến trúc hiện đại</vt:lpstr>
      <vt:lpstr>5.4.4. Giải pháp Peterson và kiến trúc hiện đại</vt:lpstr>
      <vt:lpstr>5.4.4. Giải pháp Peterson và kiến trúc hiện đại</vt:lpstr>
      <vt:lpstr>5.4.4. Giải pháp Peterson và kiến trúc hiện đại</vt:lpstr>
      <vt:lpstr>PowerPoint Presentation</vt:lpstr>
      <vt:lpstr>5.5.1. Memory Barrier</vt:lpstr>
      <vt:lpstr>5.5.1. Memory Barrier</vt:lpstr>
      <vt:lpstr>5.5.1. Memory Barrier</vt:lpstr>
      <vt:lpstr>PowerPoint Presentation</vt:lpstr>
      <vt:lpstr>Tóm tắt lại nội dung buổi học</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HĐH Chương 5-1</dc:title>
  <dc:creator>Trần Hoàng Lộc</dc:creator>
  <cp:lastModifiedBy>Nguyễn Thanh Thiện</cp:lastModifiedBy>
  <cp:revision>478</cp:revision>
  <dcterms:created xsi:type="dcterms:W3CDTF">2023-03-03T01:55:04Z</dcterms:created>
  <dcterms:modified xsi:type="dcterms:W3CDTF">2024-02-16T02:02:04Z</dcterms:modified>
</cp:coreProperties>
</file>